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A7AFB-0E97-42AF-8164-F06C1B44CF5C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AF11D-17FD-440E-85FB-6B7E610ED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98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47982" y="769807"/>
            <a:ext cx="4163478" cy="294345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53171" y="4002494"/>
            <a:ext cx="5551953" cy="492443"/>
          </a:xfrm>
        </p:spPr>
        <p:txBody>
          <a:bodyPr>
            <a:spAutoFit/>
          </a:bodyPr>
          <a:lstStyle/>
          <a:p>
            <a:endParaRPr lang="ru-RU" sz="260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47982" y="769807"/>
            <a:ext cx="4163478" cy="294345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53171" y="4002494"/>
            <a:ext cx="5551953" cy="492443"/>
          </a:xfrm>
        </p:spPr>
        <p:txBody>
          <a:bodyPr>
            <a:spAutoFit/>
          </a:bodyPr>
          <a:lstStyle/>
          <a:p>
            <a:endParaRPr lang="ru-RU" sz="260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47982" y="769807"/>
            <a:ext cx="4163478" cy="294345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53171" y="4002494"/>
            <a:ext cx="5551953" cy="4310378"/>
          </a:xfrm>
        </p:spPr>
        <p:txBody>
          <a:bodyPr/>
          <a:lstStyle/>
          <a:p>
            <a:endParaRPr lang="ru-RU" sz="2600">
              <a:latin typeface="Liberation Sans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857B-B62D-47AD-BBC2-39CB35BB0714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06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401C-6C56-432D-BFDE-29B63577DBCC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70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760" y="260668"/>
            <a:ext cx="2056320" cy="537176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0" y="260668"/>
            <a:ext cx="6035040" cy="53717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F409-A6D6-41AC-8866-97C7185A4D2C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02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B9E4-4DFD-4EE8-9920-CA8D58AEC64A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829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9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41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89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36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83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3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78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C72A-10EA-4772-8F29-E0EC12635BD8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8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1" y="1654734"/>
            <a:ext cx="4044960" cy="397769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9680" y="1654734"/>
            <a:ext cx="4046400" cy="397769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38F-AE10-419D-9BFA-28FAF420E5B5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08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1774-0148-4E93-BDD5-B00720523E35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91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5DCD-7380-46E1-8C61-2CBA029D8D9D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9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8859-1C0C-4059-BA10-582F6B5329B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77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DFB9-753F-4C03-A4F8-C62EC55A6C3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66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5E533-659F-4B45-9E08-B083B172A41F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6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171" y="261268"/>
            <a:ext cx="8229090" cy="113227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171" y="1654482"/>
            <a:ext cx="8229090" cy="397748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528"/>
              </a:spcAft>
              <a:buSzPct val="45000"/>
              <a:buFont typeface="StarSymbol"/>
              <a:buNone/>
              <a:defRPr lang="ru-RU" sz="34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528"/>
              </a:spcAft>
              <a:buSzPct val="45000"/>
              <a:buFont typeface="StarSymbol"/>
              <a:buChar char="●"/>
              <a:defRPr lang="ru-RU" sz="34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225"/>
              </a:spcAft>
              <a:buSzPct val="45000"/>
              <a:buFont typeface="StarSymbol"/>
              <a:buChar char="●"/>
              <a:defRPr lang="ru-RU" sz="304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916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609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303"/>
              </a:spcAft>
              <a:buSzPct val="75000"/>
              <a:buFont typeface="StarSymbol"/>
              <a:buChar char="–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171" y="6247254"/>
            <a:ext cx="2130093" cy="4725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3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defTabSz="829452"/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6727" y="6247254"/>
            <a:ext cx="2898142" cy="4725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3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defTabSz="829452"/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5515" y="6247254"/>
            <a:ext cx="2130093" cy="4725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3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defTabSz="829452"/>
            <a:fld id="{5C5AC459-A68E-4966-BCFC-217B04CA1458}" type="slidenum">
              <a:rPr>
                <a:solidFill>
                  <a:prstClr val="black"/>
                </a:solidFill>
              </a:rPr>
              <a:pPr defTabSz="829452"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4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300" b="0" i="0" u="none" strike="noStrike" kern="1200">
          <a:ln>
            <a:noFill/>
          </a:ln>
          <a:latin typeface="Liberation Sans" pitchFamily="18"/>
        </a:defRPr>
      </a:lvl1pPr>
    </p:titleStyle>
    <p:bodyStyle>
      <a:lvl1pPr marL="0" marR="0" indent="0" rtl="0" hangingPunct="0">
        <a:spcBef>
          <a:spcPts val="0"/>
        </a:spcBef>
        <a:spcAft>
          <a:spcPts val="1386"/>
        </a:spcAft>
        <a:tabLst/>
        <a:defRPr lang="ru-RU" sz="3100" b="0" i="0" u="none" strike="noStrike" kern="1200">
          <a:ln>
            <a:noFill/>
          </a:ln>
          <a:latin typeface="Liberation Sans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457171" y="370126"/>
            <a:ext cx="8229090" cy="5032147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>
              <a:buNone/>
            </a:pPr>
            <a:endParaRPr lang="ru-RU" sz="3600"/>
          </a:p>
          <a:p>
            <a:pPr marL="0" indent="0" algn="ctr">
              <a:buNone/>
            </a:pPr>
            <a:r>
              <a:rPr lang="ru-RU" sz="3600"/>
              <a:t>ЗДРАВСТВУЙТЕ!</a:t>
            </a:r>
          </a:p>
          <a:p>
            <a:pPr marL="0" indent="0" algn="ctr">
              <a:buNone/>
            </a:pPr>
            <a:endParaRPr lang="ru-RU" sz="3600"/>
          </a:p>
          <a:p>
            <a:pPr marL="0" indent="0" algn="ctr">
              <a:buNone/>
            </a:pPr>
            <a:r>
              <a:rPr lang="ru-RU" sz="3600"/>
              <a:t>СЕГОДНЯ У МЕНЯ ОЧЕНЬ</a:t>
            </a:r>
          </a:p>
          <a:p>
            <a:pPr marL="0" indent="0" algn="ctr">
              <a:buNone/>
            </a:pPr>
            <a:r>
              <a:rPr lang="ru-RU" sz="3600"/>
              <a:t>ИНТЕРЕСНАЯ ТЕМА</a:t>
            </a:r>
          </a:p>
          <a:p>
            <a:pPr marL="0" indent="0" algn="ctr">
              <a:buNone/>
            </a:pPr>
            <a:endParaRPr lang="ru-RU" sz="3600"/>
          </a:p>
          <a:p>
            <a:pPr marL="0" indent="0" algn="ctr">
              <a:buNone/>
            </a:pPr>
            <a:r>
              <a:rPr lang="ru-RU" sz="3600"/>
              <a:t> М О Р К О В Ь</a:t>
            </a:r>
          </a:p>
        </p:txBody>
      </p:sp>
    </p:spTree>
    <p:extLst>
      <p:ext uri="{BB962C8B-B14F-4D97-AF65-F5344CB8AC3E}">
        <p14:creationId xmlns:p14="http://schemas.microsoft.com/office/powerpoint/2010/main" val="93370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26551" y="326585"/>
            <a:ext cx="8555641" cy="113227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200" i="1"/>
              <a:t>Морковь - очень полезный овощ для организма. В нем много полезных витаминов, одним из которых является витамин А. Он помогает улучшить зрение и кожу.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528"/>
              </a:spcAft>
              <a:buSzPct val="45000"/>
              <a:buFont typeface="StarSymbol"/>
              <a:buNone/>
              <a:defRPr lang="ru-RU" sz="34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528"/>
              </a:spcAft>
              <a:buSzPct val="45000"/>
              <a:buFont typeface="StarSymbol"/>
              <a:buChar char="●"/>
              <a:defRPr lang="ru-RU" sz="34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225"/>
              </a:spcAft>
              <a:buSzPct val="45000"/>
              <a:buFont typeface="StarSymbol"/>
              <a:buChar char="●"/>
              <a:defRPr lang="ru-RU" sz="304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916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609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303"/>
              </a:spcAft>
              <a:buSzPct val="75000"/>
              <a:buFont typeface="StarSymbol"/>
              <a:buChar char="–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marL="0" indent="0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9827" y="1632928"/>
            <a:ext cx="8163780" cy="4082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329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20122" y="1654155"/>
            <a:ext cx="5302865" cy="3977484"/>
          </a:xfrm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489827" y="81646"/>
            <a:ext cx="8229090" cy="17981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500"/>
              <a:t>Красная девица</a:t>
            </a:r>
            <a:br>
              <a:rPr lang="ru-RU" sz="2500"/>
            </a:br>
            <a:r>
              <a:rPr lang="ru-RU" sz="2500"/>
              <a:t>Росла в темнице,</a:t>
            </a:r>
            <a:br>
              <a:rPr lang="ru-RU" sz="2500"/>
            </a:br>
            <a:r>
              <a:rPr lang="ru-RU" sz="2500"/>
              <a:t>Люди в руки брали,</a:t>
            </a:r>
            <a:br>
              <a:rPr lang="ru-RU" sz="2500"/>
            </a:br>
            <a:r>
              <a:rPr lang="ru-RU" sz="2500"/>
              <a:t>Косы обрывали.</a:t>
            </a:r>
            <a:br>
              <a:rPr lang="ru-RU" sz="2500"/>
            </a:br>
            <a:endParaRPr lang="ru-RU" sz="2500"/>
          </a:p>
        </p:txBody>
      </p:sp>
    </p:spTree>
    <p:extLst>
      <p:ext uri="{BB962C8B-B14F-4D97-AF65-F5344CB8AC3E}">
        <p14:creationId xmlns:p14="http://schemas.microsoft.com/office/powerpoint/2010/main" val="17561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stractGree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46</Words>
  <Application>Microsoft Office PowerPoint</Application>
  <PresentationFormat>Экран (4:3)</PresentationFormat>
  <Paragraphs>9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AbstractGreen</vt:lpstr>
      <vt:lpstr>Презентация PowerPoint</vt:lpstr>
      <vt:lpstr>Морковь - очень полезный овощ для организма. В нем много полезных витаминов, одним из которых является витамин А. Он помогает улучшить зрение и кожу.</vt:lpstr>
      <vt:lpstr>Красная девица Росла в темнице, Люди в руки брали, Косы обрывали.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2016-02-26T06:40:41Z</dcterms:created>
  <dcterms:modified xsi:type="dcterms:W3CDTF">2016-02-26T06:43:21Z</dcterms:modified>
</cp:coreProperties>
</file>