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1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2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9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2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5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5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1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3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0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49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28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60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69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21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38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29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78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57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4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54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84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27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60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31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52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13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68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93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6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41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54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08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6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92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22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90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38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63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23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7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86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57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65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05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7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0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2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5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4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4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6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86676" cy="71438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Познакомьтесь</a:t>
            </a:r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untitled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4662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86676" cy="57150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Паспорт помидора</a:t>
            </a:r>
            <a:endParaRPr lang="ru-RU" b="1" i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untitled (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966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51115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название</a:t>
            </a:r>
            <a:endParaRPr lang="ru-RU" b="1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untitled (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15362" name="AutoShape 2" descr="Страница 1 из 10"/>
          <p:cNvSpPr>
            <a:spLocks noChangeAspect="1" noChangeArrowheads="1"/>
          </p:cNvSpPr>
          <p:nvPr/>
        </p:nvSpPr>
        <p:spPr bwMode="auto">
          <a:xfrm>
            <a:off x="63500" y="-2743200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15370" cy="714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Помидор в России</a:t>
            </a:r>
            <a:endParaRPr lang="ru-RU" dirty="0"/>
          </a:p>
        </p:txBody>
      </p:sp>
      <p:pic>
        <p:nvPicPr>
          <p:cNvPr id="4" name="Содержимое 3" descr="untitled (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4575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858180" cy="785794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памятник</a:t>
            </a:r>
            <a:endParaRPr lang="ru-RU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untitled (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743742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1_Тема Office</vt:lpstr>
      <vt:lpstr>Тема Office</vt:lpstr>
      <vt:lpstr>2_Тема Office</vt:lpstr>
      <vt:lpstr>3_Тема Office</vt:lpstr>
      <vt:lpstr>4_Тема Office</vt:lpstr>
      <vt:lpstr>Познакомьтесь!</vt:lpstr>
      <vt:lpstr>Паспорт помидора</vt:lpstr>
      <vt:lpstr>название</vt:lpstr>
      <vt:lpstr>Помидор в России</vt:lpstr>
      <vt:lpstr>памятник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Познакомьтесь!</dc:title>
  <dc:creator>user</dc:creator>
  <cp:lastModifiedBy>user</cp:lastModifiedBy>
  <cp:revision>1</cp:revision>
  <dcterms:created xsi:type="dcterms:W3CDTF">2016-02-26T05:32:07Z</dcterms:created>
  <dcterms:modified xsi:type="dcterms:W3CDTF">2016-02-26T05:33:58Z</dcterms:modified>
</cp:coreProperties>
</file>