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96215-26F3-4107-BF33-849596091B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EFB76-4CA3-42C5-B9A3-73E94A2CB7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2016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4AD3B-1BC0-40DB-B6A9-4D21F2B44A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0CF7B-FA6B-4B2F-BC6E-CA76CA60E0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8806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E5254-893B-423B-9322-314E863943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3EE8D-095E-40FF-A769-79C2ADEDA6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14147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96215-26F3-4107-BF33-849596091B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EFB76-4CA3-42C5-B9A3-73E94A2CB7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1488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13B91-8F86-49CF-A2AE-3D9DB54926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F394C-D057-4C23-BB3B-677E2CDBC6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7398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2EE21-F214-43D2-B23F-82379AE2A9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35AF1-CFA3-4BA5-B108-7D16159E83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3127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CDD1C-62DD-42FF-ADA8-47FC28F818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5DB69-7C67-4E8C-80B0-5305641011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4855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9A3B3-4A1F-4303-9279-9857D3C3217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9EB0B-E63D-4E3B-B226-7C007D3064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42696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F1297-B210-463A-B8FB-7EB47FE7D9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003D0-D381-4D01-9E7C-4D45F3B1FA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532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7BD43-6A90-470F-98DB-7B582F0077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D65A5-ED84-439F-AF12-C454BFA75E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75494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38912-494D-4A95-9098-A7044D017B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62172-B543-476B-A664-FEE4EACB75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89313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13B91-8F86-49CF-A2AE-3D9DB54926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F394C-D057-4C23-BB3B-677E2CDBC6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42883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09408-EE5D-404E-8DE4-63B300FA74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9C328-BBA0-440B-A1A8-636D488826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08947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4AD3B-1BC0-40DB-B6A9-4D21F2B44A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0CF7B-FA6B-4B2F-BC6E-CA76CA60E0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20116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E5254-893B-423B-9322-314E863943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3EE8D-095E-40FF-A769-79C2ADEDA6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48210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2EE21-F214-43D2-B23F-82379AE2A9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35AF1-CFA3-4BA5-B108-7D16159E83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0836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CDD1C-62DD-42FF-ADA8-47FC28F818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5DB69-7C67-4E8C-80B0-5305641011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58043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9A3B3-4A1F-4303-9279-9857D3C3217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9EB0B-E63D-4E3B-B226-7C007D3064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9129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F1297-B210-463A-B8FB-7EB47FE7D9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003D0-D381-4D01-9E7C-4D45F3B1FA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9009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7BD43-6A90-470F-98DB-7B582F0077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D65A5-ED84-439F-AF12-C454BFA75E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51242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38912-494D-4A95-9098-A7044D017B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62172-B543-476B-A664-FEE4EACB75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278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09408-EE5D-404E-8DE4-63B300FA74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9C328-BBA0-440B-A1A8-636D488826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8037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465E0C-DBD1-4214-8364-D3E7F45488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D75462-C70D-4BD3-A505-4164CA5357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302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465E0C-DBD1-4214-8364-D3E7F45488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D75462-C70D-4BD3-A505-4164CA5357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83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0"/>
            <a:ext cx="2928938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79800"/>
            <a:ext cx="3786188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0"/>
            <a:ext cx="35718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70338" y="2735263"/>
            <a:ext cx="5173662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4465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:\ФОТКИ ПРО ЛИМОН\фото с лимоном 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3416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</vt:i4>
      </vt:variant>
    </vt:vector>
  </HeadingPairs>
  <TitlesOfParts>
    <vt:vector size="4" baseType="lpstr">
      <vt:lpstr>1_Тема Office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2016-02-26T06:24:55Z</dcterms:created>
  <dcterms:modified xsi:type="dcterms:W3CDTF">2016-02-26T06:35:22Z</dcterms:modified>
</cp:coreProperties>
</file>