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7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51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376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81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107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36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64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914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523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27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607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471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14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97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71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214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358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58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12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73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18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653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094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574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312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2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8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9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3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B1FC-CAF2-4D87-86D7-AB153D1DC161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DC4B-52E3-4A9E-B391-1B989132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1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20716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073" name="Picture 1" descr="22817490_citronu_bummbas_l_0111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785938"/>
            <a:ext cx="34861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57150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Лимон обыкновенный  (</a:t>
            </a:r>
            <a:r>
              <a:rPr lang="en-US" sz="24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CITRUS LIMON BURM</a:t>
            </a:r>
            <a:r>
              <a:rPr lang="ru-RU" sz="24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).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2400" b="1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Относится к семейству </a:t>
            </a:r>
            <a:r>
              <a:rPr lang="ru-RU" sz="24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Рутовых.</a:t>
            </a:r>
            <a:endParaRPr lang="ru-RU" sz="2400" b="1" u="sng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500438"/>
            <a:ext cx="40719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204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 rot="-923793">
            <a:off x="34925" y="809625"/>
            <a:ext cx="62436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600">
                <a:solidFill>
                  <a:prstClr val="black"/>
                </a:solidFill>
                <a:latin typeface="Monotype Corsiva" pitchFamily="66" charset="0"/>
              </a:rPr>
              <a:t>Павловский лимон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3155950"/>
            <a:ext cx="27146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857250"/>
            <a:ext cx="32146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3071813"/>
            <a:ext cx="32146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429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Тема Office</vt:lpstr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2016-02-26T05:48:44Z</dcterms:created>
  <dcterms:modified xsi:type="dcterms:W3CDTF">2016-02-26T06:22:51Z</dcterms:modified>
</cp:coreProperties>
</file>