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29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3112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3799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6620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1625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2012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4683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1855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6744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542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7861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35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996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953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370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108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117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64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711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910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278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790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4072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691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113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084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05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800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39679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681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7755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5208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4213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3856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892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2622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119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7911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7501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8731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087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6270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886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857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9476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833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088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292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5060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0475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9268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2380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4630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5555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85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1617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141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8403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0455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4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1302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0053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8304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937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7282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201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6170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5826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4518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0694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1026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0312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0702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247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979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331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6850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7482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0772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7768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342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09856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9988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66367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32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5061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729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537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909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9835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3534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9976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8345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1399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4979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966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2603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957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6215-26F3-4107-BF33-849596091B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FB76-4CA3-42C5-B9A3-73E94A2CB7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7158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342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13B91-8F86-49CF-A2AE-3D9DB5492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394C-D057-4C23-BB3B-677E2CDBC6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3079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EE21-F214-43D2-B23F-82379AE2A96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5AF1-CFA3-4BA5-B108-7D16159E83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0759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DD1C-62DD-42FF-ADA8-47FC28F818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DB69-7C67-4E8C-80B0-5305641011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184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A3B3-4A1F-4303-9279-9857D3C3217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EB0B-E63D-4E3B-B226-7C007D3064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5364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297-B210-463A-B8FB-7EB47FE7D9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03D0-D381-4D01-9E7C-4D45F3B1FA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2224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BD43-6A90-470F-98DB-7B582F0077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D65A5-ED84-439F-AF12-C454BFA75E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3894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8912-494D-4A95-9098-A7044D017B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62172-B543-476B-A664-FEE4EACB75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206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9408-EE5D-404E-8DE4-63B300FA74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C328-BBA0-440B-A1A8-636D488826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468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AD3B-1BC0-40DB-B6A9-4D21F2B44A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0CF7B-FA6B-4B2F-BC6E-CA76CA60E0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08081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5254-893B-423B-9322-314E863943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EE8D-095E-40FF-A769-79C2ADEDA6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021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2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4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65E0C-DBD1-4214-8364-D3E7F45488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D75462-C70D-4BD3-A505-4164CA5357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0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solidFill>
            <a:srgbClr val="3A0074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FF"/>
                </a:solidFill>
              </a:rPr>
              <a:t/>
            </a:r>
            <a:br>
              <a:rPr lang="ru-RU" sz="4000" dirty="0" smtClean="0">
                <a:solidFill>
                  <a:srgbClr val="FFFFFF"/>
                </a:solidFill>
              </a:rPr>
            </a:br>
            <a:r>
              <a:rPr lang="ru-RU" b="1" dirty="0" smtClean="0">
                <a:solidFill>
                  <a:srgbClr val="FFFFFF"/>
                </a:solidFill>
              </a:rPr>
              <a:t>Кто ты, кислый лимон?</a:t>
            </a:r>
            <a:br>
              <a:rPr lang="ru-RU" b="1" dirty="0" smtClean="0">
                <a:solidFill>
                  <a:srgbClr val="FFFFFF"/>
                </a:solidFill>
              </a:rPr>
            </a:br>
            <a:endParaRPr lang="ru-RU" b="1" dirty="0" smtClean="0">
              <a:solidFill>
                <a:srgbClr val="FFFFFF"/>
              </a:solidFill>
            </a:endParaRPr>
          </a:p>
        </p:txBody>
      </p:sp>
      <p:sp>
        <p:nvSpPr>
          <p:cNvPr id="2051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300" i="1" u="sng" dirty="0" smtClean="0">
                <a:latin typeface="Georgia" pitchFamily="18" charset="0"/>
              </a:rPr>
              <a:t>выполнил: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i="1" u="sng" dirty="0" smtClean="0"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500" dirty="0" smtClean="0"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ВАСИЛЬЕВ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ВАНЯ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3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300" dirty="0" smtClean="0">
              <a:solidFill>
                <a:srgbClr val="C00000"/>
              </a:solidFill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800" i="1" dirty="0" smtClean="0">
              <a:solidFill>
                <a:srgbClr val="1E1C11"/>
              </a:solidFill>
            </a:endParaRPr>
          </a:p>
          <a:p>
            <a:pPr eaLnBrk="1" hangingPunct="1">
              <a:buNone/>
            </a:pPr>
            <a:r>
              <a:rPr lang="ru-RU" i="1" dirty="0" smtClean="0"/>
              <a:t>Детский сад №25 «Гнездышко» </a:t>
            </a:r>
          </a:p>
          <a:p>
            <a:pPr eaLnBrk="1" hangingPunct="1">
              <a:buNone/>
            </a:pPr>
            <a:r>
              <a:rPr lang="ru-RU" i="1" dirty="0" smtClean="0"/>
              <a:t>группа 5 «Радость»</a:t>
            </a:r>
          </a:p>
        </p:txBody>
      </p:sp>
      <p:pic>
        <p:nvPicPr>
          <p:cNvPr id="6" name="Содержимое 5" descr="IMG_98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58845" y="1600200"/>
            <a:ext cx="3017309" cy="4525963"/>
          </a:xfrm>
        </p:spPr>
      </p:pic>
    </p:spTree>
    <p:extLst>
      <p:ext uri="{BB962C8B-B14F-4D97-AF65-F5344CB8AC3E}">
        <p14:creationId xmlns:p14="http://schemas.microsoft.com/office/powerpoint/2010/main" val="298190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"/>
            <a:ext cx="2500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214688" y="0"/>
            <a:ext cx="592931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 ХІІІ веке крестоносцы привезли лимоны в Италию,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а оттуда фрукт попал во Францию,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где сразу же завоевал популярность среди модниц — дамы считали,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что кислый сок лимона делает губы ярче. </a:t>
            </a:r>
            <a:endParaRPr lang="ru-RU" sz="2400" b="1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14500" y="3786188"/>
            <a:ext cx="4071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 Россию лимон попал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во времена Петра I. </a:t>
            </a:r>
            <a:endParaRPr lang="ru-RU" sz="2400" b="1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857500"/>
            <a:ext cx="32670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57713"/>
            <a:ext cx="2690813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5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8" y="0"/>
            <a:ext cx="5129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0" y="738837"/>
            <a:ext cx="8358188" cy="521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Введение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Мама и папа постоянно говорят: «Ешь это, ешь - то, в этом есть витамины, необходимые твоему организму. Будешь здоровым».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Мама с раннего детства дает мне разноцветные шарики, которые называет витаминами. Они вкусные и приятные. 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Наша семья в больших количествах употребляет продукты, которые содержат витамин С. 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Этим витамином особенно богаты апельсины, лимоны, мандарины.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Мы задались вопросом эти фрукты можно только кушать? Оказалось, что это не так.</a:t>
            </a:r>
            <a:endParaRPr lang="ru-RU" sz="2400" dirty="0">
              <a:solidFill>
                <a:prstClr val="black"/>
              </a:solidFill>
              <a:latin typeface="Monotype Corsiva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И свои исследования мы решили посвятить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ЯРКО ЖЁЛТОМУ КИСЛОМУ ЛИМОНУ.</a:t>
            </a:r>
            <a:endParaRPr lang="ru-RU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8254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Цель работы:</a:t>
            </a:r>
            <a:r>
              <a:rPr lang="ru-RU" sz="3600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>
                <a:solidFill>
                  <a:prstClr val="black"/>
                </a:solidFill>
                <a:latin typeface="Arial Black" pitchFamily="34" charset="0"/>
                <a:cs typeface="Times New Roman" pitchFamily="18" charset="0"/>
              </a:rPr>
              <a:t>Раскрыть значение лимона для человека.</a:t>
            </a:r>
            <a:endParaRPr lang="ru-RU" sz="360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3450"/>
            <a:ext cx="4000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2451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357188"/>
            <a:ext cx="273843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179888"/>
            <a:ext cx="35766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503738"/>
            <a:ext cx="31432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2214563"/>
            <a:ext cx="310038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285750" y="357188"/>
            <a:ext cx="85725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Задачи: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20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-Узнать употребление лимона приносит пользу или вред человеку.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i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-Где можно использовать лимонный сок и  кожуру лимона.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i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- Что можно сделать из лимона…</a:t>
            </a:r>
            <a:endParaRPr lang="ru-RU" sz="3600" b="1" i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10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301625"/>
            <a:ext cx="6643688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0" y="0"/>
            <a:ext cx="89296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Гипотеза: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u="sng">
              <a:solidFill>
                <a:prstClr val="black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prstClr val="black"/>
                </a:solidFill>
                <a:latin typeface="Arial" charset="0"/>
                <a:cs typeface="Times New Roman" pitchFamily="18" charset="0"/>
              </a:rPr>
              <a:t> предположим, что лимон всего лишь красивый желтый фрукт, с кислым вкусом и ни какой пользы от его применения нет и ничего сделать, с ним нельзя разве только съесть.</a:t>
            </a:r>
            <a:endParaRPr lang="ru-RU" sz="3200" b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191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143000"/>
            <a:ext cx="8929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Объект исследования:</a:t>
            </a:r>
            <a:r>
              <a:rPr lang="ru-RU" sz="360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3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Лимон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B05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Предмет исследования:</a:t>
            </a:r>
            <a:r>
              <a:rPr lang="ru-RU" sz="360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влияние лимонного сока.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FFFF00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u="sng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Методы исследования: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                       </a:t>
            </a:r>
            <a:r>
              <a:rPr lang="ru-RU" sz="3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изучение литературы,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                   проведение эксперимента</a:t>
            </a:r>
            <a:r>
              <a:rPr lang="ru-RU" sz="360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360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0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9375"/>
            <a:ext cx="30956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087688"/>
            <a:ext cx="2786062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3"/>
          <p:cNvSpPr>
            <a:spLocks noChangeArrowheads="1"/>
          </p:cNvSpPr>
          <p:nvPr/>
        </p:nvSpPr>
        <p:spPr bwMode="auto">
          <a:xfrm rot="10800000" flipV="1">
            <a:off x="214313" y="214313"/>
            <a:ext cx="750093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Впервые о лимоне (300 лет до н.э). написал древнегреческий философ Теофраста. </a:t>
            </a:r>
            <a:endParaRPr lang="ru-RU" sz="3200" b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Он писал, что душистый плод совершенно не употребляли в пищу, а использовали только для борьбы с молью. Ароматные кусочки лимона прятали в складки одежды. </a:t>
            </a:r>
            <a:endParaRPr lang="ru-RU" sz="3200" b="1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9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187450"/>
            <a:ext cx="7572375" cy="567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500063" y="357188"/>
            <a:ext cx="78581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Легенда о лимоне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Однажды любимый слуга одного из кавказских царей за какую-то провинность попал в немилость. Разъяренный повелитель велел немедленно посадить своего слугу в тюрьму и приказал стражникам кормить заключенного только одним видом пищи. На вопрос, каким именно, владыка, смилостивившись, ответил: "Пусть выбирает сам". Заключенному ничего не оставалось делать, как исполнить царскую волю. И он ее выполнил, попросив давать ему только ... </a:t>
            </a:r>
            <a:r>
              <a:rPr lang="ru-RU" sz="2400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лимоны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. А недоуменным стражникам пояснил: </a:t>
            </a:r>
            <a:r>
              <a:rPr lang="ru-RU" sz="24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"Аромат лимона будет веселить мне мысли, кожура плодов и зерна будут полезны для моего сердца, в мякоти же лимона я найду себе пищу, а соком буду утолять жажду". </a:t>
            </a:r>
            <a:endParaRPr lang="ru-RU" sz="2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93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08795">
            <a:off x="5571332" y="2910681"/>
            <a:ext cx="2678112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357188"/>
            <a:ext cx="8429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Родина лимонов - Индия и тихоокеанские тропические острова. </a:t>
            </a:r>
            <a:endParaRPr lang="ru-RU" sz="2000" b="1">
              <a:solidFill>
                <a:prstClr val="black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4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41713"/>
            <a:ext cx="2500313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0" y="1071563"/>
            <a:ext cx="89296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Войска Александра Македонского привезли лимоны.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Тогда лимон называли «индийское яблоко» или «цитрон».</a:t>
            </a:r>
            <a:endParaRPr lang="ru-RU" sz="20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14313" y="2071688"/>
            <a:ext cx="2143125" cy="928687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70C0"/>
                </a:solidFill>
              </a:rPr>
              <a:t>ИНДИЯ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928938" y="2214563"/>
            <a:ext cx="1714500" cy="71437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</a:rPr>
              <a:t>ГРЕЦИЮ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357813" y="2214563"/>
            <a:ext cx="2643187" cy="714375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7030A0"/>
                </a:solidFill>
              </a:rPr>
              <a:t>ПАЛЕСТИНА</a:t>
            </a:r>
          </a:p>
        </p:txBody>
      </p:sp>
    </p:spTree>
    <p:extLst>
      <p:ext uri="{BB962C8B-B14F-4D97-AF65-F5344CB8AC3E}">
        <p14:creationId xmlns:p14="http://schemas.microsoft.com/office/powerpoint/2010/main" val="2650782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438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 Кто ты, кислый лимон?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ты, кислый лимон?</dc:title>
  <dc:creator>user</dc:creator>
  <cp:lastModifiedBy>user</cp:lastModifiedBy>
  <cp:revision>3</cp:revision>
  <dcterms:created xsi:type="dcterms:W3CDTF">2016-02-26T05:38:41Z</dcterms:created>
  <dcterms:modified xsi:type="dcterms:W3CDTF">2016-02-26T05:49:08Z</dcterms:modified>
</cp:coreProperties>
</file>