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9" r:id="rId6"/>
    <p:sldId id="268" r:id="rId7"/>
    <p:sldId id="267" r:id="rId8"/>
    <p:sldId id="266" r:id="rId9"/>
    <p:sldId id="265" r:id="rId10"/>
    <p:sldId id="264" r:id="rId11"/>
    <p:sldId id="272" r:id="rId12"/>
    <p:sldId id="271" r:id="rId13"/>
    <p:sldId id="27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CCA6-25AA-41DA-878F-1834C588FF2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4A77-B2E4-4B9E-80B9-7551C90F1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lpme.ru/lyubopytnye-fakty-pro-cheloveka/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wpt.ru/uploads/presentation_screenshots/414f9a8bc7d619d6f43bac8e4e312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614624"/>
            <a:ext cx="6120680" cy="15344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40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«Крылатые почемучки»</a:t>
            </a:r>
            <a:endParaRPr lang="ru-RU" sz="4000" b="1" i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4509120"/>
            <a:ext cx="4067944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Воспитатель: Сон М.В.</a:t>
            </a:r>
            <a:endParaRPr lang="ru-RU" sz="2400" b="1" i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2672" t="440" r="13146"/>
          <a:stretch/>
        </p:blipFill>
        <p:spPr>
          <a:xfrm>
            <a:off x="-1116632" y="-819472"/>
            <a:ext cx="11305256" cy="8534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124744"/>
            <a:ext cx="64806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Третье задание – «Кто здесь лишний?»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4" name="Picture 2" descr="http://top-bal.ru/pars_docs/refs/43/42145/42145_html_m331ff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playing-field.ru/img/2015/052308/3326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72816"/>
            <a:ext cx="2016224" cy="2896874"/>
          </a:xfrm>
          <a:prstGeom prst="rect">
            <a:avLst/>
          </a:prstGeom>
          <a:noFill/>
        </p:spPr>
      </p:pic>
      <p:pic>
        <p:nvPicPr>
          <p:cNvPr id="23558" name="Picture 6" descr="https://im0-tub-ru.yandex.net/i?id=ce40706f9881e632644947677a4475c8&amp;n=33&amp;h=215&amp;w=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84521"/>
            <a:ext cx="1944216" cy="244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f1.mylove.ru/o_2Po82KLrN1TFU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573016"/>
            <a:ext cx="296410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pic>
        <p:nvPicPr>
          <p:cNvPr id="27650" name="Picture 2" descr="http://www.rspb.org.uk/community/cfs-file.ashx/__key/communityserver-blogs-components-weblogfiles/00-00-00-12-26/Tree-Sparrow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54" y="3681756"/>
            <a:ext cx="360989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MARINA\Desktop\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00808"/>
            <a:ext cx="2541637" cy="3634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http://img0.liveinternet.ru/images/attach/c/9/108/20/108020792_12233869d8742116369m750x740u0fd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620688"/>
            <a:ext cx="2664296" cy="336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pic>
        <p:nvPicPr>
          <p:cNvPr id="28674" name="Picture 2" descr="https://im3-tub-ru.yandex.net/i?id=aa403ed7da843d70298026e3ba97041f&amp;n=33&amp;h=215&amp;w=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2266950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im0-tub-ru.yandex.net/i?id=9255094b096747cd5d4a3afe3b6d8f48&amp;n=33&amp;h=215&amp;w=1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2265740" cy="320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rspb.org.uk/Images/whitewag_tcm9-174172.jpg?width=530&amp;crop=(438,716,1392,125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149080"/>
            <a:ext cx="3457834" cy="1944216"/>
          </a:xfrm>
          <a:prstGeom prst="rect">
            <a:avLst/>
          </a:prstGeom>
          <a:noFill/>
        </p:spPr>
      </p:pic>
      <p:pic>
        <p:nvPicPr>
          <p:cNvPr id="8" name="Picture 2" descr="http://top-bal.ru/pars_docs/refs/43/42145/42145_html_m331ff5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412776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1124744"/>
            <a:ext cx="67687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Седьмое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задание – «Что мы знаем о птицах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Какая птица на земле самая большая?  (страус, вес 90 кг.)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Какая птица самая маленькая на земле? (колибри, размер 6-15 см)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Какие птицы не умеют летать? (пингвины, страусы)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Какие птицы устраивают танцы на болотах? (журавли)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Какая птица не вьёт гнёзд и не высиживает птенцов? (кукушка)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Какую птицу называют «лесным доктором»? (дятел)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Какая птица передвигается по стволу дерева и вверх и вниз головой? (Поползень)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Какая птица высиживает птенца, держа его на лапах? (Пингвин)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980728"/>
            <a:ext cx="3122330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"Покормите птиц зимой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со всех концов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вам слетятся, как домой,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Стайки на крыльцо.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богаты их корма,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Горсть одна нужна.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Горсть одна –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не страшна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Будет им зима.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Столько гибнет их,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счесть,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Видеть тяжело!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0737" y="2492896"/>
            <a:ext cx="329237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ведь в вашем сердце есть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для них тепло.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Разве можно забывать: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Улететь могли,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остались зимовать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Заодно с людьми.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Приучите птиц в мороз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своему окну,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без песен не пришлось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встречать весну"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(А. Яшин)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pic>
        <p:nvPicPr>
          <p:cNvPr id="25603" name="Picture 3" descr="http://sgp.uz/base/Uzbek/hayvonlar.files/Pictures/Corvus%20frugileg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://www.nachalka.com/photo/d/569-3/vor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536" y="188640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03848" y="4509120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Вороны – преданные друзья.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Если какая-либо из ворон получила травму, то ее товарищи обязательно будут о ней заботиться и кормить до полного выздоровления.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980728"/>
            <a:ext cx="51125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Вороны умеют считать.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Если вороне предложить на выбор две кормушки, в которых будет разное количество пищи, она практически всегда выберет ту, в которой еды больше. К примеру, в одну кормушку клали 14 жуков, а в другую – 15.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Человек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не мог сразу определить, где жуков больше, а вот вороны делали это с легкостью. Кроме того, вороны очень быстро учатся распознавать цифры и впоследствии даже могут определять, какое число больше, а какое меньше!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pic>
        <p:nvPicPr>
          <p:cNvPr id="24582" name="Picture 6" descr="http://orig14.deviantart.net/afc7/f/2011/282/e/6/e62d5c20372e58ceb5d3414979a436e1-d4caz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2767151" cy="358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свиристель фото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464363" cy="290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87824" y="3284984"/>
            <a:ext cx="53285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Свиристели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появляются в одних и тех же местах далеко не каждый год – все зависит от наличия пищи. Птицы будут кочевать, пока не найдут достаточное количество пропитания;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 название свиристели получили от старорусского «свиристеть», что значит громко кричать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свистеть.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739718" cy="285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07904" y="3212976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 лесу или парке будет "некто" верещать и пищать, знайте - это синица. Кто-то или что-то довел бедолагу до стресса.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еще, полет синиц не похож ни на один другой стайный перелет. Они крайне редко эксплуатируют свои крылья, поэтому в воздухе могут находится достаточно долго.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6631" name="Picture 7" descr="http://facty.by/images/interesnye-fakty-o-sinitsakh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406079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pic>
        <p:nvPicPr>
          <p:cNvPr id="18434" name="Picture 2" descr="http://img-fotki.yandex.ru/get/5628/65387414.11a/0_c7480_aa97ec6e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933056"/>
            <a:ext cx="3401227" cy="2664296"/>
          </a:xfrm>
          <a:prstGeom prst="rect">
            <a:avLst/>
          </a:prstGeom>
          <a:noFill/>
        </p:spPr>
      </p:pic>
      <p:pic>
        <p:nvPicPr>
          <p:cNvPr id="18436" name="Picture 4" descr="снеги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3248025" cy="324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1844824"/>
            <a:ext cx="4968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негиря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называют пересмешником за то, что он зачастую может подражать пению других птиц, часто передразнивая других представителей птичьего вида. В домашних условиях он может изображать звук скрипящей двери или некоторые звуки, которые может издавать сам хозяин или другой питомец, если таковой имеется.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pic>
        <p:nvPicPr>
          <p:cNvPr id="19460" name="Picture 4" descr="http://dekatop.com/wp-content/uploads/2009/12/vorobey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1799"/>
            <a:ext cx="523875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59632" y="1196752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Воробей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это одна из самых известных птиц, обитающих по соседству с жилищем человека (отсюда её видовое название «домовый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Купаясь в песке воробьи чистят перья и избавляются от паразитов. По народной примете подобная песчаная процедура предвещает дождь.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20486" name="Picture 6" descr="http://i-fakt.ru/wp-content/uploads/2013/09/dt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3528392" cy="444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71600" y="1052736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Дятел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один прием пищи может поглотить до 1000 муравьев, но плохо ему не станет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Язык дятла - незаменимое орудие для добычи пищи. Когда он высовывается изо рта, можно увидеть маленькие "крепежи", благодаря которым он черпает жучков. </a:t>
            </a:r>
          </a:p>
        </p:txBody>
      </p:sp>
      <p:pic>
        <p:nvPicPr>
          <p:cNvPr id="20488" name="Picture 8" descr="http://facty.by/images/interesnye-fakty-o-dyatlakh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24250"/>
            <a:ext cx="53149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98072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Сорока очень неравнодушна к незнакомым и блестящим предметам. Поселившись вблизи человека, она может таскать и прятать в укромном месте металлические ложки, кусочки стекла или зеркала, ключи и тому подобное. Но не приучает ли она этим человека к порядку: зачем разбрасывать, где попало свои вещи или мусор? </a:t>
            </a:r>
          </a:p>
        </p:txBody>
      </p:sp>
      <p:pic>
        <p:nvPicPr>
          <p:cNvPr id="21506" name="Picture 2" descr="http://www.rspb.org.uk/community/cfs-file.ashx/__key/communityserver-blogs-components-weblogfiles/00-00-00-12-26/7024.Mike-Langman-_2800_rspb_2D00_images.com_29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8575"/>
            <a:ext cx="5328592" cy="368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2708920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приближении человека или животного, сорока начинает громко стрекотать. Так что это не просто «сорочья болтовня», а сигнал тревоги для других птиц.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6/01/04/1665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  <p:pic>
        <p:nvPicPr>
          <p:cNvPr id="22531" name="Picture 3" descr="C:\Users\MARINA\Desktop\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629" y="3689648"/>
            <a:ext cx="221537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1600" y="1340768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Удивительным у этих уникальных существ является зрение. Его совершенно не способны ослепить солнце и «молнии» электросварочных аппаратов. Даже в таких условиях птица может найти очень маленькие зернышки среди камней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Голуби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набивают желудок до упора, а когда места уже не остается, то еда отправляется прямо в зоб, который состоит из левой и правой части. В первую очередь заполняется левая сторона, а затем открывается правая. Этой особенностью они чем-то напоминают хомячков.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648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37</cp:revision>
  <dcterms:created xsi:type="dcterms:W3CDTF">2016-02-14T12:35:53Z</dcterms:created>
  <dcterms:modified xsi:type="dcterms:W3CDTF">2016-02-27T13:57:04Z</dcterms:modified>
</cp:coreProperties>
</file>