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6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4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4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0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7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5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A5FE6-776D-4FCF-84C5-2E932431190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8D29A-8F27-4A5C-B4FC-2760A5036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2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463296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игрушки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1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0"/>
            <a:ext cx="96964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5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0"/>
            <a:ext cx="725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577850"/>
            <a:ext cx="10971530" cy="57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7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32" y="0"/>
            <a:ext cx="7569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50520"/>
            <a:ext cx="8000999" cy="62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1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09" y="0"/>
            <a:ext cx="7646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15" y="0"/>
            <a:ext cx="9205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67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</dc:title>
  <dc:creator>User</dc:creator>
  <cp:lastModifiedBy>User</cp:lastModifiedBy>
  <cp:revision>2</cp:revision>
  <dcterms:created xsi:type="dcterms:W3CDTF">2016-02-25T05:02:34Z</dcterms:created>
  <dcterms:modified xsi:type="dcterms:W3CDTF">2016-02-25T05:24:00Z</dcterms:modified>
</cp:coreProperties>
</file>