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71" r:id="rId12"/>
    <p:sldId id="269" r:id="rId13"/>
    <p:sldId id="270" r:id="rId14"/>
    <p:sldId id="268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3D27-A2F7-4055-873A-5B9DDA9E2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6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3C78-E2BA-4B4E-9442-3324C08A08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147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3D27-A2F7-4055-873A-5B9DDA9E2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027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BB44-B967-4BF0-8E76-326B90C18B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555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A569-4743-4C07-A006-DCF9FF898B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027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E333-4F95-4E20-9B0C-71344836E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38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3C8C-A37E-42AD-87C5-24DA9D087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179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E43F-775C-4167-80FF-17C1A0A60D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682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285B-76A6-4626-9E56-FDDE2B118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258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FD3F-5A1D-4CF7-8BEE-37E6897C47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817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7CCB-D1D4-43A5-8DAB-F6A253EBD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994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3C78-E2BA-4B4E-9442-3324C08A08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6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DF4F-645B-4094-86D8-494A5A7209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458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DF4F-645B-4094-86D8-494A5A7209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642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3D27-A2F7-4055-873A-5B9DDA9E2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693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BB44-B967-4BF0-8E76-326B90C18B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455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A569-4743-4C07-A006-DCF9FF898B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178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E333-4F95-4E20-9B0C-71344836E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909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3C8C-A37E-42AD-87C5-24DA9D087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070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E43F-775C-4167-80FF-17C1A0A60D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080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285B-76A6-4626-9E56-FDDE2B118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906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FD3F-5A1D-4CF7-8BEE-37E6897C47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607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7CCB-D1D4-43A5-8DAB-F6A253EBD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68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3D27-A2F7-4055-873A-5B9DDA9E2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47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3C78-E2BA-4B4E-9442-3324C08A08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973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DF4F-645B-4094-86D8-494A5A7209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1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BB44-B967-4BF0-8E76-326B90C18B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5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A569-4743-4C07-A006-DCF9FF898B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2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E333-4F95-4E20-9B0C-71344836E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35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3C8C-A37E-42AD-87C5-24DA9D087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12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E43F-775C-4167-80FF-17C1A0A60D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285B-76A6-4626-9E56-FDDE2B118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0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FD3F-5A1D-4CF7-8BEE-37E6897C47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5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BB44-B967-4BF0-8E76-326B90C18B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04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7CCB-D1D4-43A5-8DAB-F6A253EBD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92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3C78-E2BA-4B4E-9442-3324C08A08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65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DF4F-645B-4094-86D8-494A5A7209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92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3D27-A2F7-4055-873A-5B9DDA9E2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55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BB44-B967-4BF0-8E76-326B90C18B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01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A569-4743-4C07-A006-DCF9FF898B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5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E333-4F95-4E20-9B0C-71344836E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32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3C8C-A37E-42AD-87C5-24DA9D087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04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E43F-775C-4167-80FF-17C1A0A60D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0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285B-76A6-4626-9E56-FDDE2B118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3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A569-4743-4C07-A006-DCF9FF898B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66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FD3F-5A1D-4CF7-8BEE-37E6897C47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38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7CCB-D1D4-43A5-8DAB-F6A253EBD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30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3C78-E2BA-4B4E-9442-3324C08A08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10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DF4F-645B-4094-86D8-494A5A7209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27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3D27-A2F7-4055-873A-5B9DDA9E2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81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BB44-B967-4BF0-8E76-326B90C18B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3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A569-4743-4C07-A006-DCF9FF898B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12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E333-4F95-4E20-9B0C-71344836E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56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3C8C-A37E-42AD-87C5-24DA9D087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E43F-775C-4167-80FF-17C1A0A60D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0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E333-4F95-4E20-9B0C-71344836E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84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285B-76A6-4626-9E56-FDDE2B118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07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FD3F-5A1D-4CF7-8BEE-37E6897C47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54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7CCB-D1D4-43A5-8DAB-F6A253EBD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25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3C78-E2BA-4B4E-9442-3324C08A08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6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DF4F-645B-4094-86D8-494A5A7209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4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3D27-A2F7-4055-873A-5B9DDA9E2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56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BB44-B967-4BF0-8E76-326B90C18B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05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A569-4743-4C07-A006-DCF9FF898B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28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E333-4F95-4E20-9B0C-71344836E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26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3C8C-A37E-42AD-87C5-24DA9D087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2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3C8C-A37E-42AD-87C5-24DA9D087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37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E43F-775C-4167-80FF-17C1A0A60D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15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285B-76A6-4626-9E56-FDDE2B118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67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FD3F-5A1D-4CF7-8BEE-37E6897C47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59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7CCB-D1D4-43A5-8DAB-F6A253EBD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00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3C78-E2BA-4B4E-9442-3324C08A08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38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DF4F-645B-4094-86D8-494A5A7209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76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3D27-A2F7-4055-873A-5B9DDA9E2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729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BB44-B967-4BF0-8E76-326B90C18B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37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A569-4743-4C07-A006-DCF9FF898B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50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E333-4F95-4E20-9B0C-71344836E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6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E43F-775C-4167-80FF-17C1A0A60D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8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3C8C-A37E-42AD-87C5-24DA9D087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3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E43F-775C-4167-80FF-17C1A0A60D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63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285B-76A6-4626-9E56-FDDE2B118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760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FD3F-5A1D-4CF7-8BEE-37E6897C47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963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7CCB-D1D4-43A5-8DAB-F6A253EBD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18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3C78-E2BA-4B4E-9442-3324C08A08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44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DF4F-645B-4094-86D8-494A5A7209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4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3D27-A2F7-4055-873A-5B9DDA9E2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57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BB44-B967-4BF0-8E76-326B90C18B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564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A569-4743-4C07-A006-DCF9FF898B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2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285B-76A6-4626-9E56-FDDE2B118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084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E333-4F95-4E20-9B0C-71344836E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133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3C8C-A37E-42AD-87C5-24DA9D087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59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E43F-775C-4167-80FF-17C1A0A60D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377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285B-76A6-4626-9E56-FDDE2B118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87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FD3F-5A1D-4CF7-8BEE-37E6897C47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86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7CCB-D1D4-43A5-8DAB-F6A253EBD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131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3C78-E2BA-4B4E-9442-3324C08A08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47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DF4F-645B-4094-86D8-494A5A7209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933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3D27-A2F7-4055-873A-5B9DDA9E2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320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BB44-B967-4BF0-8E76-326B90C18B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FD3F-5A1D-4CF7-8BEE-37E6897C47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096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A569-4743-4C07-A006-DCF9FF898B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476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E333-4F95-4E20-9B0C-71344836E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661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3C8C-A37E-42AD-87C5-24DA9D087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47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E43F-775C-4167-80FF-17C1A0A60D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616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285B-76A6-4626-9E56-FDDE2B118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1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FD3F-5A1D-4CF7-8BEE-37E6897C47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628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7CCB-D1D4-43A5-8DAB-F6A253EBD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140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3C78-E2BA-4B4E-9442-3324C08A08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87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DF4F-645B-4094-86D8-494A5A7209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282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3D27-A2F7-4055-873A-5B9DDA9E2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2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7CCB-D1D4-43A5-8DAB-F6A253EBD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77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BB44-B967-4BF0-8E76-326B90C18B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25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A569-4743-4C07-A006-DCF9FF898B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91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E333-4F95-4E20-9B0C-71344836E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232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3C8C-A37E-42AD-87C5-24DA9D087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174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E43F-775C-4167-80FF-17C1A0A60D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580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285B-76A6-4626-9E56-FDDE2B118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541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FD3F-5A1D-4CF7-8BEE-37E6897C47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655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7CCB-D1D4-43A5-8DAB-F6A253EBD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794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3C78-E2BA-4B4E-9442-3324C08A08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492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DF4F-645B-4094-86D8-494A5A7209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2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E1FF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ADB5-3B24-4843-B829-48DBD4E17F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3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E1FF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ADB5-3B24-4843-B829-48DBD4E17F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E1FF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ADB5-3B24-4843-B829-48DBD4E17F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9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E1FF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ADB5-3B24-4843-B829-48DBD4E17F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3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E1FF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ADB5-3B24-4843-B829-48DBD4E17F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E1FF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ADB5-3B24-4843-B829-48DBD4E17F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E1FF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ADB5-3B24-4843-B829-48DBD4E17F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E1FF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ADB5-3B24-4843-B829-48DBD4E17F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6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E1FF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ADB5-3B24-4843-B829-48DBD4E17F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E1FF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ADB5-3B24-4843-B829-48DBD4E17F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3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E1FF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ADB5-3B24-4843-B829-48DBD4E17F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1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ера\Pictures\Новая папка (2)\MkZsXzjmX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86639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Восточные сладости</a:t>
            </a:r>
          </a:p>
        </p:txBody>
      </p:sp>
      <p:pic>
        <p:nvPicPr>
          <p:cNvPr id="18435" name="Picture 2" descr="C:\Users\Вера\Pictures\Новая папка (2)\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0322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C:\Users\Вера\Pictures\Новая папка (2)\14804913_basbo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41052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55650" y="62372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Чак-чак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5219700" y="6308725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Губадья</a:t>
            </a:r>
          </a:p>
        </p:txBody>
      </p:sp>
    </p:spTree>
    <p:extLst>
      <p:ext uri="{BB962C8B-B14F-4D97-AF65-F5344CB8AC3E}">
        <p14:creationId xmlns:p14="http://schemas.microsoft.com/office/powerpoint/2010/main" val="29750550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ера\Pictures\Новая папка (2)\мучные слад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1766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Национальный праздник</a:t>
            </a:r>
            <a:b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САБАНТУЙ</a:t>
            </a:r>
          </a:p>
        </p:txBody>
      </p:sp>
      <p:pic>
        <p:nvPicPr>
          <p:cNvPr id="20483" name="Picture 2" descr="C:\Users\Вера\Pictures\Новая папка (2)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3534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985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Сабантуй – праздник весны, труда, дружбы, который проводят после завершения полевых работ. </a:t>
            </a: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pic>
        <p:nvPicPr>
          <p:cNvPr id="21507" name="Picture 5" descr="C:\Users\Вера\Pictures\Новая папка (2)\сабанту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5370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C:\Users\Вера\Pictures\Новая папка (2)\сабантуй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4105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5022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Users\Вера\Pictures\Новая папка (2)\сабантуй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50403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C:\Users\Вера\Pictures\Новая папка (2)\сабантуй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3375"/>
            <a:ext cx="309721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48937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250825" y="1773238"/>
            <a:ext cx="8642350" cy="3455987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9034065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Национальный костюм</a:t>
            </a:r>
          </a:p>
        </p:txBody>
      </p:sp>
      <p:pic>
        <p:nvPicPr>
          <p:cNvPr id="10243" name="Содержимое 6" descr="Татарский-национальный-костюм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4248150" cy="3673475"/>
          </a:xfrm>
        </p:spPr>
      </p:pic>
      <p:pic>
        <p:nvPicPr>
          <p:cNvPr id="10244" name="Picture 4" descr="C:\Users\Вера\Pictures\Новая папка (2)\es2306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24175"/>
            <a:ext cx="45307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28530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918075" y="476250"/>
            <a:ext cx="3927475" cy="604837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татарском национальном костюме преобладают белые, красные, синие, зеленые цвета. Татарские девушки надевали на голову бархатный калфак, расшитый бисером ил жемчугом. А иногда по-особому повязывали платок.</a:t>
            </a:r>
          </a:p>
        </p:txBody>
      </p:sp>
      <p:pic>
        <p:nvPicPr>
          <p:cNvPr id="1126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787900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5607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323850" y="836613"/>
            <a:ext cx="381635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Платье всегда широкое, по краю подола оборки. На платье надевали или вышитый фартук, или бархатную безрукавку. На ноги надевали кожаные сапожки (читек), расшитые узорами из цветной кожи.</a:t>
            </a:r>
          </a:p>
        </p:txBody>
      </p:sp>
      <p:pic>
        <p:nvPicPr>
          <p:cNvPr id="12291" name="Содержимое 7" descr="big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549275"/>
            <a:ext cx="3889375" cy="2895600"/>
          </a:xfrm>
        </p:spPr>
      </p:pic>
      <p:pic>
        <p:nvPicPr>
          <p:cNvPr id="12292" name="Picture 2" descr="C:\Users\Вера\Pictures\Новая папка (2)\tmk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44900"/>
            <a:ext cx="38163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932363" y="6308725"/>
            <a:ext cx="2735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Читек</a:t>
            </a:r>
          </a:p>
        </p:txBody>
      </p:sp>
    </p:spTree>
    <p:extLst>
      <p:ext uri="{BB962C8B-B14F-4D97-AF65-F5344CB8AC3E}">
        <p14:creationId xmlns:p14="http://schemas.microsoft.com/office/powerpoint/2010/main" val="312037915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8" descr="kazan-tatars-national-costumes-views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60350"/>
            <a:ext cx="4679950" cy="3097213"/>
          </a:xfrm>
        </p:spPr>
      </p:pic>
      <p:sp>
        <p:nvSpPr>
          <p:cNvPr id="13315" name="Заголовок 3"/>
          <p:cNvSpPr>
            <a:spLocks noGrp="1"/>
          </p:cNvSpPr>
          <p:nvPr>
            <p:ph type="body" sz="half" idx="2"/>
          </p:nvPr>
        </p:nvSpPr>
        <p:spPr>
          <a:xfrm>
            <a:off x="250825" y="333375"/>
            <a:ext cx="3816350" cy="6335713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Мужской татарский костюм состоит из светлой рубашки, темного камзола, брюк, маленькой бархатной шапочки и кожаных сапог. Татарский национальный костюм расшивается национальным орнаментом – узором, состоящим из цветков и листочков.</a:t>
            </a:r>
          </a:p>
          <a:p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 descr="C:\Users\Вера\Pictures\Новая папка (2)\9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00438"/>
            <a:ext cx="46799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508625" y="6308725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Тюбетейка</a:t>
            </a:r>
          </a:p>
        </p:txBody>
      </p:sp>
    </p:spTree>
    <p:extLst>
      <p:ext uri="{BB962C8B-B14F-4D97-AF65-F5344CB8AC3E}">
        <p14:creationId xmlns:p14="http://schemas.microsoft.com/office/powerpoint/2010/main" val="12073428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вышивка</a:t>
            </a:r>
          </a:p>
        </p:txBody>
      </p:sp>
      <p:pic>
        <p:nvPicPr>
          <p:cNvPr id="14339" name="Содержимое 5" descr="5033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3416300" cy="5329237"/>
          </a:xfrm>
        </p:spPr>
      </p:pic>
      <p:pic>
        <p:nvPicPr>
          <p:cNvPr id="14340" name="Picture 2" descr="C:\Users\Вера\Pictures\Новая папка (2)\1652618-75533d0ade4ba9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45370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Users\Вера\Pictures\Новая папка (2)\tat-orna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05263"/>
            <a:ext cx="45370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06609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ера\Pictures\Новая папка (2)\milli_ijat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3375"/>
            <a:ext cx="439261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Вера\Pictures\Новая папка (2)\preview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0322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Вера\Pictures\Новая папка (2)\ornament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33825"/>
            <a:ext cx="38877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Users\Вера\Pictures\Новая папка (2)\tatarl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05682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Национальные блюда</a:t>
            </a:r>
          </a:p>
        </p:txBody>
      </p:sp>
      <p:pic>
        <p:nvPicPr>
          <p:cNvPr id="16387" name="Picture 2" descr="C:\Users\Вера\Pictures\Новая папка (2)\лагм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C:\Users\Вера\Pictures\Новая папка (2)\шурп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2497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692275" y="6165850"/>
            <a:ext cx="1584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Лагман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6011863" y="6165850"/>
            <a:ext cx="2160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Шурпа</a:t>
            </a:r>
          </a:p>
        </p:txBody>
      </p:sp>
    </p:spTree>
    <p:extLst>
      <p:ext uri="{BB962C8B-B14F-4D97-AF65-F5344CB8AC3E}">
        <p14:creationId xmlns:p14="http://schemas.microsoft.com/office/powerpoint/2010/main" val="279628921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Национальная выпечка</a:t>
            </a:r>
          </a:p>
        </p:txBody>
      </p:sp>
      <p:pic>
        <p:nvPicPr>
          <p:cNvPr id="17411" name="Picture 3" descr="C:\Users\Вера\Pictures\Новая папка (2)\перемячи и самса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3926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:\Users\Вера\Pictures\Новая папка (2)\шаньги с картофеле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41767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787900" y="6165850"/>
            <a:ext cx="4105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Шаньги с картофелем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250825" y="6165850"/>
            <a:ext cx="4392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Эч-почмак и бэлэш</a:t>
            </a:r>
          </a:p>
        </p:txBody>
      </p:sp>
    </p:spTree>
    <p:extLst>
      <p:ext uri="{BB962C8B-B14F-4D97-AF65-F5344CB8AC3E}">
        <p14:creationId xmlns:p14="http://schemas.microsoft.com/office/powerpoint/2010/main" val="299257070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130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Презентация PowerPoint</vt:lpstr>
      <vt:lpstr>Национальный костюм</vt:lpstr>
      <vt:lpstr>Презентация PowerPoint</vt:lpstr>
      <vt:lpstr>Презентация PowerPoint</vt:lpstr>
      <vt:lpstr>Презентация PowerPoint</vt:lpstr>
      <vt:lpstr>Национальная вышивка</vt:lpstr>
      <vt:lpstr>Презентация PowerPoint</vt:lpstr>
      <vt:lpstr>Национальные блюда</vt:lpstr>
      <vt:lpstr>Национальная выпечка</vt:lpstr>
      <vt:lpstr>Восточные сладости</vt:lpstr>
      <vt:lpstr>Презентация PowerPoint</vt:lpstr>
      <vt:lpstr>Национальный праздник САБАНТУЙ</vt:lpstr>
      <vt:lpstr> Сабантуй – праздник весны, труда, дружбы, который проводят после завершения полевых работ.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2016-02-26T03:30:37Z</dcterms:created>
  <dcterms:modified xsi:type="dcterms:W3CDTF">2016-02-26T03:43:07Z</dcterms:modified>
</cp:coreProperties>
</file>