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9" r:id="rId10"/>
    <p:sldId id="266" r:id="rId11"/>
    <p:sldId id="267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Downloads\&#1044;&#1077;&#1090;&#1089;&#1082;&#1080;&#1077;%20&#1087;&#1077;&#1089;&#1085;&#1080;%20-%20&#1052;&#1099;%20&#1045;&#1076;&#1077;&#1084;,%20&#1045;&#1076;&#1077;&#1084;,%20&#1045;&#1076;&#1077;&#1084;%20&#1042;%20&#1044;&#1072;&#1083;&#1082;&#1080;&#1077;%20&#1050;&#1088;&#1072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9;&#1072;&#1085;&#1103;&#1090;&#1080;&#1077;\plach_r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291421_1-childre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" y="0"/>
            <a:ext cx="91743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1916832"/>
            <a:ext cx="72008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844824"/>
            <a:ext cx="4320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844824"/>
            <a:ext cx="72008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772816"/>
            <a:ext cx="72008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844824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1844824"/>
            <a:ext cx="86409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Детские песни - Мы Едем, Едем, Едем В Далкие Кр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чка ряб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урочка ряб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чка ряба"/>
          <p:cNvPicPr/>
          <p:nvPr/>
        </p:nvPicPr>
        <p:blipFill>
          <a:blip r:embed="rId2" cstate="print"/>
          <a:srcRect b="18579"/>
          <a:stretch>
            <a:fillRect/>
          </a:stretch>
        </p:blipFill>
        <p:spPr bwMode="auto">
          <a:xfrm>
            <a:off x="0" y="0"/>
            <a:ext cx="475678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урочка ряба"/>
          <p:cNvPicPr/>
          <p:nvPr/>
        </p:nvPicPr>
        <p:blipFill>
          <a:blip r:embed="rId3" cstate="print"/>
          <a:srcRect b="11772"/>
          <a:stretch>
            <a:fillRect/>
          </a:stretch>
        </p:blipFill>
        <p:spPr bwMode="auto">
          <a:xfrm>
            <a:off x="4387215" y="1373728"/>
            <a:ext cx="4756785" cy="54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чка ряба"/>
          <p:cNvPicPr/>
          <p:nvPr/>
        </p:nvPicPr>
        <p:blipFill>
          <a:blip r:embed="rId2" cstate="print"/>
          <a:srcRect b="7345"/>
          <a:stretch>
            <a:fillRect/>
          </a:stretch>
        </p:blipFill>
        <p:spPr bwMode="auto">
          <a:xfrm>
            <a:off x="0" y="0"/>
            <a:ext cx="475678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урочка ряба"/>
          <p:cNvPicPr/>
          <p:nvPr/>
        </p:nvPicPr>
        <p:blipFill>
          <a:blip r:embed="rId3" cstate="print"/>
          <a:srcRect b="11404"/>
          <a:stretch>
            <a:fillRect/>
          </a:stretch>
        </p:blipFill>
        <p:spPr bwMode="auto">
          <a:xfrm>
            <a:off x="4387215" y="1476286"/>
            <a:ext cx="4756785" cy="538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076450"/>
            <a:ext cx="8572500" cy="2705100"/>
          </a:xfrm>
          <a:prstGeom prst="rect">
            <a:avLst/>
          </a:prstGeom>
        </p:spPr>
      </p:pic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49"/>
            <a:ext cx="9175750" cy="6834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404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5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620688"/>
            <a:ext cx="3384376" cy="523220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Страна      сказок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0"/>
            <a:ext cx="6480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i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zi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h_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img029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836712"/>
            <a:ext cx="2909207" cy="2348897"/>
          </a:xfrm>
          <a:prstGeom prst="rect">
            <a:avLst/>
          </a:prstGeom>
        </p:spPr>
      </p:pic>
      <p:pic>
        <p:nvPicPr>
          <p:cNvPr id="4" name="Рисунок 3" descr="img037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47864" y="332656"/>
            <a:ext cx="2060121" cy="2023739"/>
          </a:xfrm>
          <a:prstGeom prst="rect">
            <a:avLst/>
          </a:prstGeom>
        </p:spPr>
      </p:pic>
      <p:pic>
        <p:nvPicPr>
          <p:cNvPr id="5" name="Рисунок 4" descr="img03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9912" y="2780928"/>
            <a:ext cx="1873215" cy="2505075"/>
          </a:xfrm>
          <a:prstGeom prst="rect">
            <a:avLst/>
          </a:prstGeom>
        </p:spPr>
      </p:pic>
      <p:pic>
        <p:nvPicPr>
          <p:cNvPr id="6" name="Рисунок 5" descr="img03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4208" y="404664"/>
            <a:ext cx="2386732" cy="2623457"/>
          </a:xfrm>
          <a:prstGeom prst="rect">
            <a:avLst/>
          </a:prstGeom>
        </p:spPr>
      </p:pic>
      <p:pic>
        <p:nvPicPr>
          <p:cNvPr id="8" name="Рисунок 7" descr="img032.jpg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5536" y="4437112"/>
            <a:ext cx="2095500" cy="2108989"/>
          </a:xfrm>
          <a:prstGeom prst="rect">
            <a:avLst/>
          </a:prstGeom>
        </p:spPr>
      </p:pic>
      <p:pic>
        <p:nvPicPr>
          <p:cNvPr id="9" name="Рисунок 8" descr="img036.jpg"/>
          <p:cNvPicPr/>
          <p:nvPr/>
        </p:nvPicPr>
        <p:blipFill>
          <a:blip r:embed="rId9" cstate="print"/>
          <a:srcRect b="10486"/>
          <a:stretch>
            <a:fillRect/>
          </a:stretch>
        </p:blipFill>
        <p:spPr>
          <a:xfrm>
            <a:off x="6444208" y="3717032"/>
            <a:ext cx="2152650" cy="235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Экран (4:3)</PresentationFormat>
  <Paragraphs>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2016-02-25T15:06:29Z</dcterms:modified>
</cp:coreProperties>
</file>