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300" r:id="rId3"/>
    <p:sldId id="304" r:id="rId4"/>
    <p:sldId id="303" r:id="rId5"/>
    <p:sldId id="296" r:id="rId6"/>
    <p:sldId id="278" r:id="rId7"/>
    <p:sldId id="267" r:id="rId8"/>
    <p:sldId id="269" r:id="rId9"/>
    <p:sldId id="281" r:id="rId10"/>
    <p:sldId id="282" r:id="rId11"/>
    <p:sldId id="294" r:id="rId12"/>
    <p:sldId id="284" r:id="rId13"/>
    <p:sldId id="260" r:id="rId14"/>
    <p:sldId id="306" r:id="rId15"/>
    <p:sldId id="30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47" autoAdjust="0"/>
  </p:normalViewPr>
  <p:slideViewPr>
    <p:cSldViewPr>
      <p:cViewPr varScale="1">
        <p:scale>
          <a:sx n="69" d="100"/>
          <a:sy n="69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86CFE-CC90-4892-B584-4A4FB051D6B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C78EF489-0B16-4937-B568-77FFA32780F2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Verdana" pitchFamily="34" charset="0"/>
            </a:rPr>
            <a:t>Физкультурно-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Verdana" pitchFamily="34" charset="0"/>
            </a:rPr>
            <a:t>оздоровительная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Verdana" pitchFamily="34" charset="0"/>
            </a:rPr>
            <a:t>работа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rgbClr val="0033CC"/>
            </a:solidFill>
            <a:effectLst/>
            <a:latin typeface="Verdana" pitchFamily="34" charset="0"/>
          </a:endParaRPr>
        </a:p>
      </dgm:t>
    </dgm:pt>
    <dgm:pt modelId="{F2D8356E-28C0-43DA-BE2D-F2F258D79CA3}" type="parTrans" cxnId="{A646287F-5DEF-4B82-9778-3DAA0A1D6325}">
      <dgm:prSet/>
      <dgm:spPr/>
      <dgm:t>
        <a:bodyPr/>
        <a:lstStyle/>
        <a:p>
          <a:endParaRPr lang="ru-RU"/>
        </a:p>
      </dgm:t>
    </dgm:pt>
    <dgm:pt modelId="{0A8FEA37-D68F-41E0-8CDC-22957FCD25B8}" type="sibTrans" cxnId="{A646287F-5DEF-4B82-9778-3DAA0A1D6325}">
      <dgm:prSet/>
      <dgm:spPr/>
      <dgm:t>
        <a:bodyPr/>
        <a:lstStyle/>
        <a:p>
          <a:endParaRPr lang="ru-RU"/>
        </a:p>
      </dgm:t>
    </dgm:pt>
    <dgm:pt modelId="{2799D8C4-3C51-495A-A669-A070CA1AB66C}">
      <dgm:prSet custT="1"/>
      <dgm:spPr>
        <a:solidFill>
          <a:srgbClr val="0070C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Утренняя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гимнастика, дыхательная гимнастика,</a:t>
          </a:r>
          <a:r>
            <a: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r>
            <a: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корригирующая гимнастика</a:t>
          </a:r>
        </a:p>
      </dgm:t>
    </dgm:pt>
    <dgm:pt modelId="{31028996-D6AC-4FCA-8784-5FE030A941BA}" type="parTrans" cxnId="{D2FFFF78-5869-4E7F-A4A4-D32B6AA3E90F}">
      <dgm:prSet/>
      <dgm:spPr/>
      <dgm:t>
        <a:bodyPr/>
        <a:lstStyle/>
        <a:p>
          <a:endParaRPr lang="ru-RU"/>
        </a:p>
      </dgm:t>
    </dgm:pt>
    <dgm:pt modelId="{6F36D35B-B2E7-4B09-8798-3D7E4C275904}" type="sibTrans" cxnId="{D2FFFF78-5869-4E7F-A4A4-D32B6AA3E90F}">
      <dgm:prSet/>
      <dgm:spPr/>
      <dgm:t>
        <a:bodyPr/>
        <a:lstStyle/>
        <a:p>
          <a:endParaRPr lang="ru-RU"/>
        </a:p>
      </dgm:t>
    </dgm:pt>
    <dgm:pt modelId="{6C666D7B-9E03-49B9-B3FF-EB64FE23FF1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200" i="1" dirty="0" smtClean="0">
              <a:latin typeface="+mn-lt"/>
            </a:rPr>
            <a:t>НОД по физической культуре</a:t>
          </a: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 </a:t>
          </a:r>
        </a:p>
      </dgm:t>
    </dgm:pt>
    <dgm:pt modelId="{03A42637-C8B3-4531-AAC5-86347757E600}" type="parTrans" cxnId="{4D9720D1-612E-452C-8B18-4741EE3DEF71}">
      <dgm:prSet/>
      <dgm:spPr/>
      <dgm:t>
        <a:bodyPr/>
        <a:lstStyle/>
        <a:p>
          <a:endParaRPr lang="ru-RU"/>
        </a:p>
      </dgm:t>
    </dgm:pt>
    <dgm:pt modelId="{84EFCEB8-609C-4705-BCB1-354C714635C4}" type="sibTrans" cxnId="{4D9720D1-612E-452C-8B18-4741EE3DEF71}">
      <dgm:prSet/>
      <dgm:spPr/>
      <dgm:t>
        <a:bodyPr/>
        <a:lstStyle/>
        <a:p>
          <a:endParaRPr lang="ru-RU"/>
        </a:p>
      </dgm:t>
    </dgm:pt>
    <dgm:pt modelId="{C402A6CF-053B-485C-83ED-71C611951248}">
      <dgm:prSet custT="1"/>
      <dgm:spPr>
        <a:solidFill>
          <a:srgbClr val="CC00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Индивидуальные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занятия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58D2B31A-9FBF-49AB-B65F-4CDA25B28CCF}" type="parTrans" cxnId="{F7C34098-E516-4AE2-B8D6-12EF8D3E93C8}">
      <dgm:prSet/>
      <dgm:spPr/>
      <dgm:t>
        <a:bodyPr/>
        <a:lstStyle/>
        <a:p>
          <a:endParaRPr lang="ru-RU"/>
        </a:p>
      </dgm:t>
    </dgm:pt>
    <dgm:pt modelId="{9E9D0D2E-FF4B-4B17-9C3C-5DD02D46B991}" type="sibTrans" cxnId="{F7C34098-E516-4AE2-B8D6-12EF8D3E93C8}">
      <dgm:prSet/>
      <dgm:spPr/>
      <dgm:t>
        <a:bodyPr/>
        <a:lstStyle/>
        <a:p>
          <a:endParaRPr lang="ru-RU"/>
        </a:p>
      </dgm:t>
    </dgm:pt>
    <dgm:pt modelId="{864A55F9-DC90-46C9-8B9C-239AEE1492E2}">
      <dgm:prSet custT="1"/>
      <dgm:spPr>
        <a:solidFill>
          <a:srgbClr val="008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Дни здоровья,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физкультурные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праздники, развлечение,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досуги, олимпиады, акции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6D152DFB-242D-4640-A5A4-1D8BB7D2B874}" type="parTrans" cxnId="{7124856D-CD07-42A3-8658-A1F6CE072ABD}">
      <dgm:prSet/>
      <dgm:spPr/>
      <dgm:t>
        <a:bodyPr/>
        <a:lstStyle/>
        <a:p>
          <a:endParaRPr lang="ru-RU"/>
        </a:p>
      </dgm:t>
    </dgm:pt>
    <dgm:pt modelId="{65B66C90-9157-42E0-BBE6-FCB1F266B755}" type="sibTrans" cxnId="{7124856D-CD07-42A3-8658-A1F6CE072ABD}">
      <dgm:prSet/>
      <dgm:spPr/>
      <dgm:t>
        <a:bodyPr/>
        <a:lstStyle/>
        <a:p>
          <a:endParaRPr lang="ru-RU"/>
        </a:p>
      </dgm:t>
    </dgm:pt>
    <dgm:pt modelId="{63D99887-47F5-4B5E-8AD1-F9D6334138A0}">
      <dgm:prSet custT="1"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Спортивный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кружок</a:t>
          </a:r>
        </a:p>
      </dgm:t>
    </dgm:pt>
    <dgm:pt modelId="{1E59AF79-1BFB-43DE-A06C-E23387568F9E}" type="parTrans" cxnId="{82A5C462-4B2E-4472-B455-0C7ABB1F2D53}">
      <dgm:prSet/>
      <dgm:spPr/>
      <dgm:t>
        <a:bodyPr/>
        <a:lstStyle/>
        <a:p>
          <a:endParaRPr lang="ru-RU"/>
        </a:p>
      </dgm:t>
    </dgm:pt>
    <dgm:pt modelId="{708093ED-2A1D-4AE8-82F8-FAA195333BB7}" type="sibTrans" cxnId="{82A5C462-4B2E-4472-B455-0C7ABB1F2D53}">
      <dgm:prSet/>
      <dgm:spPr/>
      <dgm:t>
        <a:bodyPr/>
        <a:lstStyle/>
        <a:p>
          <a:endParaRPr lang="ru-RU"/>
        </a:p>
      </dgm:t>
    </dgm:pt>
    <dgm:pt modelId="{BBE83E09-9E32-4BC3-B40E-0B1F27705C2D}">
      <dgm:prSet custT="1"/>
      <dgm:spPr>
        <a:solidFill>
          <a:schemeClr val="bg1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Подвижные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и спортивные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игры</a:t>
          </a:r>
        </a:p>
      </dgm:t>
    </dgm:pt>
    <dgm:pt modelId="{916A3CCB-0C62-4CC1-BC90-9EB7303015B3}" type="parTrans" cxnId="{5AB274BC-AF67-47C0-BFA6-5BF710B9071E}">
      <dgm:prSet/>
      <dgm:spPr/>
      <dgm:t>
        <a:bodyPr/>
        <a:lstStyle/>
        <a:p>
          <a:endParaRPr lang="ru-RU"/>
        </a:p>
      </dgm:t>
    </dgm:pt>
    <dgm:pt modelId="{CD3BA0C5-117C-427B-8DBF-2C12DB5A9967}" type="sibTrans" cxnId="{5AB274BC-AF67-47C0-BFA6-5BF710B9071E}">
      <dgm:prSet/>
      <dgm:spPr/>
      <dgm:t>
        <a:bodyPr/>
        <a:lstStyle/>
        <a:p>
          <a:endParaRPr lang="ru-RU"/>
        </a:p>
      </dgm:t>
    </dgm:pt>
    <dgm:pt modelId="{A2B69E91-9309-4C2B-A207-AC417B57070F}">
      <dgm:prSet custT="1"/>
      <dgm:spPr>
        <a:solidFill>
          <a:schemeClr val="bg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r>
            <a: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Физкультминутки, музыкотерапия, рилаксгимнастика</a:t>
          </a:r>
        </a:p>
      </dgm:t>
    </dgm:pt>
    <dgm:pt modelId="{933BE509-6A8E-4CDF-9245-9D8DB1021D59}" type="parTrans" cxnId="{AE010BF1-2BD2-4B71-81D0-5559CC42E516}">
      <dgm:prSet/>
      <dgm:spPr/>
      <dgm:t>
        <a:bodyPr/>
        <a:lstStyle/>
        <a:p>
          <a:endParaRPr lang="ru-RU"/>
        </a:p>
      </dgm:t>
    </dgm:pt>
    <dgm:pt modelId="{DAAE5F15-66D0-4042-A631-370C960FA8FB}" type="sibTrans" cxnId="{AE010BF1-2BD2-4B71-81D0-5559CC42E516}">
      <dgm:prSet/>
      <dgm:spPr/>
      <dgm:t>
        <a:bodyPr/>
        <a:lstStyle/>
        <a:p>
          <a:endParaRPr lang="ru-RU"/>
        </a:p>
      </dgm:t>
    </dgm:pt>
    <dgm:pt modelId="{4E7DAACF-3988-42CE-86A2-1EE602835F30}" type="pres">
      <dgm:prSet presAssocID="{D9486CFE-CC90-4892-B584-4A4FB051D6B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565160-A445-48E0-9A9D-FF5A07E98248}" type="pres">
      <dgm:prSet presAssocID="{C78EF489-0B16-4937-B568-77FFA32780F2}" presName="centerShape" presStyleLbl="node0" presStyleIdx="0" presStyleCnt="1" custScaleX="138880" custScaleY="125002" custLinFactNeighborX="616" custLinFactNeighborY="-222"/>
      <dgm:spPr/>
      <dgm:t>
        <a:bodyPr/>
        <a:lstStyle/>
        <a:p>
          <a:endParaRPr lang="ru-RU"/>
        </a:p>
      </dgm:t>
    </dgm:pt>
    <dgm:pt modelId="{B5E2A449-1114-49C7-B542-BB3FFCFD298A}" type="pres">
      <dgm:prSet presAssocID="{31028996-D6AC-4FCA-8784-5FE030A941BA}" presName="Name9" presStyleLbl="parChTrans1D2" presStyleIdx="0" presStyleCnt="7"/>
      <dgm:spPr/>
      <dgm:t>
        <a:bodyPr/>
        <a:lstStyle/>
        <a:p>
          <a:endParaRPr lang="ru-RU"/>
        </a:p>
      </dgm:t>
    </dgm:pt>
    <dgm:pt modelId="{4EF6D11F-637F-4B66-9784-329B0F271B49}" type="pres">
      <dgm:prSet presAssocID="{31028996-D6AC-4FCA-8784-5FE030A941BA}" presName="connTx" presStyleLbl="parChTrans1D2" presStyleIdx="0" presStyleCnt="7"/>
      <dgm:spPr/>
      <dgm:t>
        <a:bodyPr/>
        <a:lstStyle/>
        <a:p>
          <a:endParaRPr lang="ru-RU"/>
        </a:p>
      </dgm:t>
    </dgm:pt>
    <dgm:pt modelId="{1F5746FC-D2FC-479E-8A8C-F286FE50CAD6}" type="pres">
      <dgm:prSet presAssocID="{2799D8C4-3C51-495A-A669-A070CA1AB66C}" presName="node" presStyleLbl="node1" presStyleIdx="0" presStyleCnt="7" custScaleX="129958" custScaleY="118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AF2F6-5CA2-4110-ABAA-A1FB8C47A892}" type="pres">
      <dgm:prSet presAssocID="{03A42637-C8B3-4531-AAC5-86347757E600}" presName="Name9" presStyleLbl="parChTrans1D2" presStyleIdx="1" presStyleCnt="7"/>
      <dgm:spPr/>
      <dgm:t>
        <a:bodyPr/>
        <a:lstStyle/>
        <a:p>
          <a:endParaRPr lang="ru-RU"/>
        </a:p>
      </dgm:t>
    </dgm:pt>
    <dgm:pt modelId="{A5B7D8A5-403C-4B3D-A25B-7F3F197D0C0F}" type="pres">
      <dgm:prSet presAssocID="{03A42637-C8B3-4531-AAC5-86347757E600}" presName="connTx" presStyleLbl="parChTrans1D2" presStyleIdx="1" presStyleCnt="7"/>
      <dgm:spPr/>
      <dgm:t>
        <a:bodyPr/>
        <a:lstStyle/>
        <a:p>
          <a:endParaRPr lang="ru-RU"/>
        </a:p>
      </dgm:t>
    </dgm:pt>
    <dgm:pt modelId="{B12C74E1-F7DE-4511-953C-6CEE1F9902FC}" type="pres">
      <dgm:prSet presAssocID="{6C666D7B-9E03-49B9-B3FF-EB64FE23FF12}" presName="node" presStyleLbl="node1" presStyleIdx="1" presStyleCnt="7" custScaleX="124132" custScaleY="119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31A6-57CD-485D-A392-74196209D80B}" type="pres">
      <dgm:prSet presAssocID="{58D2B31A-9FBF-49AB-B65F-4CDA25B28CCF}" presName="Name9" presStyleLbl="parChTrans1D2" presStyleIdx="2" presStyleCnt="7"/>
      <dgm:spPr/>
      <dgm:t>
        <a:bodyPr/>
        <a:lstStyle/>
        <a:p>
          <a:endParaRPr lang="ru-RU"/>
        </a:p>
      </dgm:t>
    </dgm:pt>
    <dgm:pt modelId="{5CD54952-73D3-449B-9BCC-C3108C6CF66E}" type="pres">
      <dgm:prSet presAssocID="{58D2B31A-9FBF-49AB-B65F-4CDA25B28CCF}" presName="connTx" presStyleLbl="parChTrans1D2" presStyleIdx="2" presStyleCnt="7"/>
      <dgm:spPr/>
      <dgm:t>
        <a:bodyPr/>
        <a:lstStyle/>
        <a:p>
          <a:endParaRPr lang="ru-RU"/>
        </a:p>
      </dgm:t>
    </dgm:pt>
    <dgm:pt modelId="{23D14EB1-58F6-4D06-BEBD-C66EE769049C}" type="pres">
      <dgm:prSet presAssocID="{C402A6CF-053B-485C-83ED-71C611951248}" presName="node" presStyleLbl="node1" presStyleIdx="2" presStyleCnt="7" custScaleX="128584" custScaleY="119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A6E57-979A-4BA8-A96F-A9ABD871AC1A}" type="pres">
      <dgm:prSet presAssocID="{6D152DFB-242D-4640-A5A4-1D8BB7D2B874}" presName="Name9" presStyleLbl="parChTrans1D2" presStyleIdx="3" presStyleCnt="7"/>
      <dgm:spPr/>
      <dgm:t>
        <a:bodyPr/>
        <a:lstStyle/>
        <a:p>
          <a:endParaRPr lang="ru-RU"/>
        </a:p>
      </dgm:t>
    </dgm:pt>
    <dgm:pt modelId="{FDEB637E-296A-4960-AE89-D75544374733}" type="pres">
      <dgm:prSet presAssocID="{6D152DFB-242D-4640-A5A4-1D8BB7D2B874}" presName="connTx" presStyleLbl="parChTrans1D2" presStyleIdx="3" presStyleCnt="7"/>
      <dgm:spPr/>
      <dgm:t>
        <a:bodyPr/>
        <a:lstStyle/>
        <a:p>
          <a:endParaRPr lang="ru-RU"/>
        </a:p>
      </dgm:t>
    </dgm:pt>
    <dgm:pt modelId="{11D29D21-2564-42BB-BAC1-BA99A4CACC46}" type="pres">
      <dgm:prSet presAssocID="{864A55F9-DC90-46C9-8B9C-239AEE1492E2}" presName="node" presStyleLbl="node1" presStyleIdx="3" presStyleCnt="7" custScaleX="122153" custScaleY="120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9D7BF-CB0B-4906-8263-6B416738DAB8}" type="pres">
      <dgm:prSet presAssocID="{1E59AF79-1BFB-43DE-A06C-E23387568F9E}" presName="Name9" presStyleLbl="parChTrans1D2" presStyleIdx="4" presStyleCnt="7"/>
      <dgm:spPr/>
      <dgm:t>
        <a:bodyPr/>
        <a:lstStyle/>
        <a:p>
          <a:endParaRPr lang="ru-RU"/>
        </a:p>
      </dgm:t>
    </dgm:pt>
    <dgm:pt modelId="{CFE1EF16-998E-4922-B5DC-D8A9829AE234}" type="pres">
      <dgm:prSet presAssocID="{1E59AF79-1BFB-43DE-A06C-E23387568F9E}" presName="connTx" presStyleLbl="parChTrans1D2" presStyleIdx="4" presStyleCnt="7"/>
      <dgm:spPr/>
      <dgm:t>
        <a:bodyPr/>
        <a:lstStyle/>
        <a:p>
          <a:endParaRPr lang="ru-RU"/>
        </a:p>
      </dgm:t>
    </dgm:pt>
    <dgm:pt modelId="{640F0D77-F9E2-49E6-912F-509EE490BE65}" type="pres">
      <dgm:prSet presAssocID="{63D99887-47F5-4B5E-8AD1-F9D6334138A0}" presName="node" presStyleLbl="node1" presStyleIdx="4" presStyleCnt="7" custScaleX="126808" custScaleY="122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AD36A-5BC8-469E-9E5B-30A5C7D3BEA7}" type="pres">
      <dgm:prSet presAssocID="{916A3CCB-0C62-4CC1-BC90-9EB7303015B3}" presName="Name9" presStyleLbl="parChTrans1D2" presStyleIdx="5" presStyleCnt="7"/>
      <dgm:spPr/>
      <dgm:t>
        <a:bodyPr/>
        <a:lstStyle/>
        <a:p>
          <a:endParaRPr lang="ru-RU"/>
        </a:p>
      </dgm:t>
    </dgm:pt>
    <dgm:pt modelId="{51FCA79E-AAB6-42D8-BB96-56F28E5C0AAF}" type="pres">
      <dgm:prSet presAssocID="{916A3CCB-0C62-4CC1-BC90-9EB7303015B3}" presName="connTx" presStyleLbl="parChTrans1D2" presStyleIdx="5" presStyleCnt="7"/>
      <dgm:spPr/>
      <dgm:t>
        <a:bodyPr/>
        <a:lstStyle/>
        <a:p>
          <a:endParaRPr lang="ru-RU"/>
        </a:p>
      </dgm:t>
    </dgm:pt>
    <dgm:pt modelId="{D8B16D52-8D29-47E8-AD76-A1643D63552B}" type="pres">
      <dgm:prSet presAssocID="{BBE83E09-9E32-4BC3-B40E-0B1F27705C2D}" presName="node" presStyleLbl="node1" presStyleIdx="5" presStyleCnt="7" custScaleX="124790" custScaleY="121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47FA9-6B56-4956-9D6A-9CA92F094E66}" type="pres">
      <dgm:prSet presAssocID="{933BE509-6A8E-4CDF-9245-9D8DB1021D59}" presName="Name9" presStyleLbl="parChTrans1D2" presStyleIdx="6" presStyleCnt="7"/>
      <dgm:spPr/>
      <dgm:t>
        <a:bodyPr/>
        <a:lstStyle/>
        <a:p>
          <a:endParaRPr lang="ru-RU"/>
        </a:p>
      </dgm:t>
    </dgm:pt>
    <dgm:pt modelId="{A8B40F74-63EF-4EB2-ADD8-6DD7E75FF2A3}" type="pres">
      <dgm:prSet presAssocID="{933BE509-6A8E-4CDF-9245-9D8DB1021D59}" presName="connTx" presStyleLbl="parChTrans1D2" presStyleIdx="6" presStyleCnt="7"/>
      <dgm:spPr/>
      <dgm:t>
        <a:bodyPr/>
        <a:lstStyle/>
        <a:p>
          <a:endParaRPr lang="ru-RU"/>
        </a:p>
      </dgm:t>
    </dgm:pt>
    <dgm:pt modelId="{6B32E93F-52E7-4605-B90B-6B315A48EC62}" type="pres">
      <dgm:prSet presAssocID="{A2B69E91-9309-4C2B-A207-AC417B57070F}" presName="node" presStyleLbl="node1" presStyleIdx="6" presStyleCnt="7" custScaleX="132732" custScaleY="121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A63464-31C8-4DF5-B762-41263B70F2C7}" type="presOf" srcId="{1E59AF79-1BFB-43DE-A06C-E23387568F9E}" destId="{1099D7BF-CB0B-4906-8263-6B416738DAB8}" srcOrd="0" destOrd="0" presId="urn:microsoft.com/office/officeart/2005/8/layout/radial1"/>
    <dgm:cxn modelId="{52F442C5-DA72-41BC-A32D-D2A5C153C7B7}" type="presOf" srcId="{6D152DFB-242D-4640-A5A4-1D8BB7D2B874}" destId="{FDEB637E-296A-4960-AE89-D75544374733}" srcOrd="1" destOrd="0" presId="urn:microsoft.com/office/officeart/2005/8/layout/radial1"/>
    <dgm:cxn modelId="{B5A643C2-0D59-4010-8A91-D66264D88C7F}" type="presOf" srcId="{58D2B31A-9FBF-49AB-B65F-4CDA25B28CCF}" destId="{5CD54952-73D3-449B-9BCC-C3108C6CF66E}" srcOrd="1" destOrd="0" presId="urn:microsoft.com/office/officeart/2005/8/layout/radial1"/>
    <dgm:cxn modelId="{CE7D65F6-6B6C-49E4-8066-BD03F2863774}" type="presOf" srcId="{933BE509-6A8E-4CDF-9245-9D8DB1021D59}" destId="{9D347FA9-6B56-4956-9D6A-9CA92F094E66}" srcOrd="0" destOrd="0" presId="urn:microsoft.com/office/officeart/2005/8/layout/radial1"/>
    <dgm:cxn modelId="{3D347ECC-A218-4FBE-A90B-415005F7CC82}" type="presOf" srcId="{933BE509-6A8E-4CDF-9245-9D8DB1021D59}" destId="{A8B40F74-63EF-4EB2-ADD8-6DD7E75FF2A3}" srcOrd="1" destOrd="0" presId="urn:microsoft.com/office/officeart/2005/8/layout/radial1"/>
    <dgm:cxn modelId="{36CBB541-46B6-4E91-820C-16D3BE8E1402}" type="presOf" srcId="{C78EF489-0B16-4937-B568-77FFA32780F2}" destId="{ED565160-A445-48E0-9A9D-FF5A07E98248}" srcOrd="0" destOrd="0" presId="urn:microsoft.com/office/officeart/2005/8/layout/radial1"/>
    <dgm:cxn modelId="{AE010BF1-2BD2-4B71-81D0-5559CC42E516}" srcId="{C78EF489-0B16-4937-B568-77FFA32780F2}" destId="{A2B69E91-9309-4C2B-A207-AC417B57070F}" srcOrd="6" destOrd="0" parTransId="{933BE509-6A8E-4CDF-9245-9D8DB1021D59}" sibTransId="{DAAE5F15-66D0-4042-A631-370C960FA8FB}"/>
    <dgm:cxn modelId="{82A5C462-4B2E-4472-B455-0C7ABB1F2D53}" srcId="{C78EF489-0B16-4937-B568-77FFA32780F2}" destId="{63D99887-47F5-4B5E-8AD1-F9D6334138A0}" srcOrd="4" destOrd="0" parTransId="{1E59AF79-1BFB-43DE-A06C-E23387568F9E}" sibTransId="{708093ED-2A1D-4AE8-82F8-FAA195333BB7}"/>
    <dgm:cxn modelId="{42AD5FB1-4B95-4789-BBAD-1314A701EEA3}" type="presOf" srcId="{63D99887-47F5-4B5E-8AD1-F9D6334138A0}" destId="{640F0D77-F9E2-49E6-912F-509EE490BE65}" srcOrd="0" destOrd="0" presId="urn:microsoft.com/office/officeart/2005/8/layout/radial1"/>
    <dgm:cxn modelId="{3905EE1C-902F-45E5-8186-02D990A5DD66}" type="presOf" srcId="{2799D8C4-3C51-495A-A669-A070CA1AB66C}" destId="{1F5746FC-D2FC-479E-8A8C-F286FE50CAD6}" srcOrd="0" destOrd="0" presId="urn:microsoft.com/office/officeart/2005/8/layout/radial1"/>
    <dgm:cxn modelId="{AC8F6223-29A6-49DB-889B-5427AC69B712}" type="presOf" srcId="{1E59AF79-1BFB-43DE-A06C-E23387568F9E}" destId="{CFE1EF16-998E-4922-B5DC-D8A9829AE234}" srcOrd="1" destOrd="0" presId="urn:microsoft.com/office/officeart/2005/8/layout/radial1"/>
    <dgm:cxn modelId="{E9548927-33CC-4F80-8380-6FBEFB6FF075}" type="presOf" srcId="{C402A6CF-053B-485C-83ED-71C611951248}" destId="{23D14EB1-58F6-4D06-BEBD-C66EE769049C}" srcOrd="0" destOrd="0" presId="urn:microsoft.com/office/officeart/2005/8/layout/radial1"/>
    <dgm:cxn modelId="{BB12801A-8B41-49C2-9715-0F771B0D3CA2}" type="presOf" srcId="{916A3CCB-0C62-4CC1-BC90-9EB7303015B3}" destId="{51FCA79E-AAB6-42D8-BB96-56F28E5C0AAF}" srcOrd="1" destOrd="0" presId="urn:microsoft.com/office/officeart/2005/8/layout/radial1"/>
    <dgm:cxn modelId="{003DE28D-FFCB-4DDA-8A92-54DADAD515E8}" type="presOf" srcId="{31028996-D6AC-4FCA-8784-5FE030A941BA}" destId="{B5E2A449-1114-49C7-B542-BB3FFCFD298A}" srcOrd="0" destOrd="0" presId="urn:microsoft.com/office/officeart/2005/8/layout/radial1"/>
    <dgm:cxn modelId="{20DB52AA-BC6A-4B36-9497-1101B26A50A9}" type="presOf" srcId="{31028996-D6AC-4FCA-8784-5FE030A941BA}" destId="{4EF6D11F-637F-4B66-9784-329B0F271B49}" srcOrd="1" destOrd="0" presId="urn:microsoft.com/office/officeart/2005/8/layout/radial1"/>
    <dgm:cxn modelId="{D2FFFF78-5869-4E7F-A4A4-D32B6AA3E90F}" srcId="{C78EF489-0B16-4937-B568-77FFA32780F2}" destId="{2799D8C4-3C51-495A-A669-A070CA1AB66C}" srcOrd="0" destOrd="0" parTransId="{31028996-D6AC-4FCA-8784-5FE030A941BA}" sibTransId="{6F36D35B-B2E7-4B09-8798-3D7E4C275904}"/>
    <dgm:cxn modelId="{5CD1E159-A560-4C47-AC28-D871B7C640BF}" type="presOf" srcId="{A2B69E91-9309-4C2B-A207-AC417B57070F}" destId="{6B32E93F-52E7-4605-B90B-6B315A48EC62}" srcOrd="0" destOrd="0" presId="urn:microsoft.com/office/officeart/2005/8/layout/radial1"/>
    <dgm:cxn modelId="{F3657ACB-99C6-4C5F-9485-AB160F2C1542}" type="presOf" srcId="{03A42637-C8B3-4531-AAC5-86347757E600}" destId="{A5B7D8A5-403C-4B3D-A25B-7F3F197D0C0F}" srcOrd="1" destOrd="0" presId="urn:microsoft.com/office/officeart/2005/8/layout/radial1"/>
    <dgm:cxn modelId="{A7C1C603-FA7F-4F50-B6C5-70FF7263CD7F}" type="presOf" srcId="{6D152DFB-242D-4640-A5A4-1D8BB7D2B874}" destId="{683A6E57-979A-4BA8-A96F-A9ABD871AC1A}" srcOrd="0" destOrd="0" presId="urn:microsoft.com/office/officeart/2005/8/layout/radial1"/>
    <dgm:cxn modelId="{6FC2B35C-AE23-465B-94BC-F14993613DF4}" type="presOf" srcId="{916A3CCB-0C62-4CC1-BC90-9EB7303015B3}" destId="{570AD36A-5BC8-469E-9E5B-30A5C7D3BEA7}" srcOrd="0" destOrd="0" presId="urn:microsoft.com/office/officeart/2005/8/layout/radial1"/>
    <dgm:cxn modelId="{A646287F-5DEF-4B82-9778-3DAA0A1D6325}" srcId="{D9486CFE-CC90-4892-B584-4A4FB051D6B6}" destId="{C78EF489-0B16-4937-B568-77FFA32780F2}" srcOrd="0" destOrd="0" parTransId="{F2D8356E-28C0-43DA-BE2D-F2F258D79CA3}" sibTransId="{0A8FEA37-D68F-41E0-8CDC-22957FCD25B8}"/>
    <dgm:cxn modelId="{4D9720D1-612E-452C-8B18-4741EE3DEF71}" srcId="{C78EF489-0B16-4937-B568-77FFA32780F2}" destId="{6C666D7B-9E03-49B9-B3FF-EB64FE23FF12}" srcOrd="1" destOrd="0" parTransId="{03A42637-C8B3-4531-AAC5-86347757E600}" sibTransId="{84EFCEB8-609C-4705-BCB1-354C714635C4}"/>
    <dgm:cxn modelId="{C45EAC66-8230-4143-91D9-5100129CB9AE}" type="presOf" srcId="{58D2B31A-9FBF-49AB-B65F-4CDA25B28CCF}" destId="{A0E231A6-57CD-485D-A392-74196209D80B}" srcOrd="0" destOrd="0" presId="urn:microsoft.com/office/officeart/2005/8/layout/radial1"/>
    <dgm:cxn modelId="{C1F54DA1-1180-4B3A-A98A-8A80D068A83F}" type="presOf" srcId="{03A42637-C8B3-4531-AAC5-86347757E600}" destId="{AFCAF2F6-5CA2-4110-ABAA-A1FB8C47A892}" srcOrd="0" destOrd="0" presId="urn:microsoft.com/office/officeart/2005/8/layout/radial1"/>
    <dgm:cxn modelId="{F7C34098-E516-4AE2-B8D6-12EF8D3E93C8}" srcId="{C78EF489-0B16-4937-B568-77FFA32780F2}" destId="{C402A6CF-053B-485C-83ED-71C611951248}" srcOrd="2" destOrd="0" parTransId="{58D2B31A-9FBF-49AB-B65F-4CDA25B28CCF}" sibTransId="{9E9D0D2E-FF4B-4B17-9C3C-5DD02D46B991}"/>
    <dgm:cxn modelId="{7124856D-CD07-42A3-8658-A1F6CE072ABD}" srcId="{C78EF489-0B16-4937-B568-77FFA32780F2}" destId="{864A55F9-DC90-46C9-8B9C-239AEE1492E2}" srcOrd="3" destOrd="0" parTransId="{6D152DFB-242D-4640-A5A4-1D8BB7D2B874}" sibTransId="{65B66C90-9157-42E0-BBE6-FCB1F266B755}"/>
    <dgm:cxn modelId="{B09C53A2-EF92-4355-90CD-BEFCD268B5E0}" type="presOf" srcId="{BBE83E09-9E32-4BC3-B40E-0B1F27705C2D}" destId="{D8B16D52-8D29-47E8-AD76-A1643D63552B}" srcOrd="0" destOrd="0" presId="urn:microsoft.com/office/officeart/2005/8/layout/radial1"/>
    <dgm:cxn modelId="{2B73A167-EA0D-40F0-9B4A-C152686F9071}" type="presOf" srcId="{D9486CFE-CC90-4892-B584-4A4FB051D6B6}" destId="{4E7DAACF-3988-42CE-86A2-1EE602835F30}" srcOrd="0" destOrd="0" presId="urn:microsoft.com/office/officeart/2005/8/layout/radial1"/>
    <dgm:cxn modelId="{5AB274BC-AF67-47C0-BFA6-5BF710B9071E}" srcId="{C78EF489-0B16-4937-B568-77FFA32780F2}" destId="{BBE83E09-9E32-4BC3-B40E-0B1F27705C2D}" srcOrd="5" destOrd="0" parTransId="{916A3CCB-0C62-4CC1-BC90-9EB7303015B3}" sibTransId="{CD3BA0C5-117C-427B-8DBF-2C12DB5A9967}"/>
    <dgm:cxn modelId="{D0D15153-3E17-427A-9F74-542260C337F0}" type="presOf" srcId="{6C666D7B-9E03-49B9-B3FF-EB64FE23FF12}" destId="{B12C74E1-F7DE-4511-953C-6CEE1F9902FC}" srcOrd="0" destOrd="0" presId="urn:microsoft.com/office/officeart/2005/8/layout/radial1"/>
    <dgm:cxn modelId="{868CC5A3-2C1F-4187-BA67-9F5CAE920633}" type="presOf" srcId="{864A55F9-DC90-46C9-8B9C-239AEE1492E2}" destId="{11D29D21-2564-42BB-BAC1-BA99A4CACC46}" srcOrd="0" destOrd="0" presId="urn:microsoft.com/office/officeart/2005/8/layout/radial1"/>
    <dgm:cxn modelId="{54F77A0C-0C1C-4A3A-825A-5F822B88D19D}" type="presParOf" srcId="{4E7DAACF-3988-42CE-86A2-1EE602835F30}" destId="{ED565160-A445-48E0-9A9D-FF5A07E98248}" srcOrd="0" destOrd="0" presId="urn:microsoft.com/office/officeart/2005/8/layout/radial1"/>
    <dgm:cxn modelId="{E06E246E-322D-42C6-A27A-C391777D28E3}" type="presParOf" srcId="{4E7DAACF-3988-42CE-86A2-1EE602835F30}" destId="{B5E2A449-1114-49C7-B542-BB3FFCFD298A}" srcOrd="1" destOrd="0" presId="urn:microsoft.com/office/officeart/2005/8/layout/radial1"/>
    <dgm:cxn modelId="{F0D5C5E0-2DC9-4506-8D85-287A0A2C4FE3}" type="presParOf" srcId="{B5E2A449-1114-49C7-B542-BB3FFCFD298A}" destId="{4EF6D11F-637F-4B66-9784-329B0F271B49}" srcOrd="0" destOrd="0" presId="urn:microsoft.com/office/officeart/2005/8/layout/radial1"/>
    <dgm:cxn modelId="{83749AEB-8C82-4AB5-A9E4-CC015C636318}" type="presParOf" srcId="{4E7DAACF-3988-42CE-86A2-1EE602835F30}" destId="{1F5746FC-D2FC-479E-8A8C-F286FE50CAD6}" srcOrd="2" destOrd="0" presId="urn:microsoft.com/office/officeart/2005/8/layout/radial1"/>
    <dgm:cxn modelId="{918A7A26-941D-4292-9E14-47650003ACD1}" type="presParOf" srcId="{4E7DAACF-3988-42CE-86A2-1EE602835F30}" destId="{AFCAF2F6-5CA2-4110-ABAA-A1FB8C47A892}" srcOrd="3" destOrd="0" presId="urn:microsoft.com/office/officeart/2005/8/layout/radial1"/>
    <dgm:cxn modelId="{83CB546B-22DB-484A-B6AD-4C04BEDD1AB3}" type="presParOf" srcId="{AFCAF2F6-5CA2-4110-ABAA-A1FB8C47A892}" destId="{A5B7D8A5-403C-4B3D-A25B-7F3F197D0C0F}" srcOrd="0" destOrd="0" presId="urn:microsoft.com/office/officeart/2005/8/layout/radial1"/>
    <dgm:cxn modelId="{D796C67A-C495-47C5-9858-FDC9383F2636}" type="presParOf" srcId="{4E7DAACF-3988-42CE-86A2-1EE602835F30}" destId="{B12C74E1-F7DE-4511-953C-6CEE1F9902FC}" srcOrd="4" destOrd="0" presId="urn:microsoft.com/office/officeart/2005/8/layout/radial1"/>
    <dgm:cxn modelId="{51FF7E41-1B5A-46BE-B243-C3C010D628CF}" type="presParOf" srcId="{4E7DAACF-3988-42CE-86A2-1EE602835F30}" destId="{A0E231A6-57CD-485D-A392-74196209D80B}" srcOrd="5" destOrd="0" presId="urn:microsoft.com/office/officeart/2005/8/layout/radial1"/>
    <dgm:cxn modelId="{68C6DFF5-50A8-4FFF-8F7A-C8D740C3BFF1}" type="presParOf" srcId="{A0E231A6-57CD-485D-A392-74196209D80B}" destId="{5CD54952-73D3-449B-9BCC-C3108C6CF66E}" srcOrd="0" destOrd="0" presId="urn:microsoft.com/office/officeart/2005/8/layout/radial1"/>
    <dgm:cxn modelId="{4CBDBA76-4EB2-4D8E-8EB2-D0EF287DA6E1}" type="presParOf" srcId="{4E7DAACF-3988-42CE-86A2-1EE602835F30}" destId="{23D14EB1-58F6-4D06-BEBD-C66EE769049C}" srcOrd="6" destOrd="0" presId="urn:microsoft.com/office/officeart/2005/8/layout/radial1"/>
    <dgm:cxn modelId="{B97AF80D-F00B-48C2-B420-0F6CB94974BD}" type="presParOf" srcId="{4E7DAACF-3988-42CE-86A2-1EE602835F30}" destId="{683A6E57-979A-4BA8-A96F-A9ABD871AC1A}" srcOrd="7" destOrd="0" presId="urn:microsoft.com/office/officeart/2005/8/layout/radial1"/>
    <dgm:cxn modelId="{488A5437-A0E5-490F-BE2E-28C0954E2883}" type="presParOf" srcId="{683A6E57-979A-4BA8-A96F-A9ABD871AC1A}" destId="{FDEB637E-296A-4960-AE89-D75544374733}" srcOrd="0" destOrd="0" presId="urn:microsoft.com/office/officeart/2005/8/layout/radial1"/>
    <dgm:cxn modelId="{C8D26790-75C5-4D0E-B736-38337D16B9CC}" type="presParOf" srcId="{4E7DAACF-3988-42CE-86A2-1EE602835F30}" destId="{11D29D21-2564-42BB-BAC1-BA99A4CACC46}" srcOrd="8" destOrd="0" presId="urn:microsoft.com/office/officeart/2005/8/layout/radial1"/>
    <dgm:cxn modelId="{5A14CD63-47FA-401D-B114-333A0C8DEA1E}" type="presParOf" srcId="{4E7DAACF-3988-42CE-86A2-1EE602835F30}" destId="{1099D7BF-CB0B-4906-8263-6B416738DAB8}" srcOrd="9" destOrd="0" presId="urn:microsoft.com/office/officeart/2005/8/layout/radial1"/>
    <dgm:cxn modelId="{286B45EC-A1E4-46A0-B264-404A7A219BF2}" type="presParOf" srcId="{1099D7BF-CB0B-4906-8263-6B416738DAB8}" destId="{CFE1EF16-998E-4922-B5DC-D8A9829AE234}" srcOrd="0" destOrd="0" presId="urn:microsoft.com/office/officeart/2005/8/layout/radial1"/>
    <dgm:cxn modelId="{04B14EDA-0BAA-4A00-9494-C119CFA39221}" type="presParOf" srcId="{4E7DAACF-3988-42CE-86A2-1EE602835F30}" destId="{640F0D77-F9E2-49E6-912F-509EE490BE65}" srcOrd="10" destOrd="0" presId="urn:microsoft.com/office/officeart/2005/8/layout/radial1"/>
    <dgm:cxn modelId="{7C94DFA8-3CC0-4972-B3C0-6F85AB91B831}" type="presParOf" srcId="{4E7DAACF-3988-42CE-86A2-1EE602835F30}" destId="{570AD36A-5BC8-469E-9E5B-30A5C7D3BEA7}" srcOrd="11" destOrd="0" presId="urn:microsoft.com/office/officeart/2005/8/layout/radial1"/>
    <dgm:cxn modelId="{DDD08CD5-510E-4CA4-91BD-1E1D88356691}" type="presParOf" srcId="{570AD36A-5BC8-469E-9E5B-30A5C7D3BEA7}" destId="{51FCA79E-AAB6-42D8-BB96-56F28E5C0AAF}" srcOrd="0" destOrd="0" presId="urn:microsoft.com/office/officeart/2005/8/layout/radial1"/>
    <dgm:cxn modelId="{3FD7D780-0724-4578-B242-F23CBE6EB5BC}" type="presParOf" srcId="{4E7DAACF-3988-42CE-86A2-1EE602835F30}" destId="{D8B16D52-8D29-47E8-AD76-A1643D63552B}" srcOrd="12" destOrd="0" presId="urn:microsoft.com/office/officeart/2005/8/layout/radial1"/>
    <dgm:cxn modelId="{B545B8A2-6694-47CC-8A99-17F35F300963}" type="presParOf" srcId="{4E7DAACF-3988-42CE-86A2-1EE602835F30}" destId="{9D347FA9-6B56-4956-9D6A-9CA92F094E66}" srcOrd="13" destOrd="0" presId="urn:microsoft.com/office/officeart/2005/8/layout/radial1"/>
    <dgm:cxn modelId="{EEEE89BA-967C-44F0-8EEF-9958E67678A1}" type="presParOf" srcId="{9D347FA9-6B56-4956-9D6A-9CA92F094E66}" destId="{A8B40F74-63EF-4EB2-ADD8-6DD7E75FF2A3}" srcOrd="0" destOrd="0" presId="urn:microsoft.com/office/officeart/2005/8/layout/radial1"/>
    <dgm:cxn modelId="{A6F4AFEA-E321-4DDA-BEB7-7D2FA15CDE2B}" type="presParOf" srcId="{4E7DAACF-3988-42CE-86A2-1EE602835F30}" destId="{6B32E93F-52E7-4605-B90B-6B315A48EC6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65160-A445-48E0-9A9D-FF5A07E98248}">
      <dsp:nvSpPr>
        <dsp:cNvPr id="0" name=""/>
        <dsp:cNvSpPr/>
      </dsp:nvSpPr>
      <dsp:spPr>
        <a:xfrm>
          <a:off x="4896523" y="1950674"/>
          <a:ext cx="1970458" cy="1773554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Verdana" pitchFamily="34" charset="0"/>
            </a:rPr>
            <a:t>Физкультурно-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Verdana" pitchFamily="34" charset="0"/>
            </a:rPr>
            <a:t>оздоровительная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Verdana" pitchFamily="34" charset="0"/>
            </a:rPr>
            <a:t>работа</a:t>
          </a: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rgbClr val="0033CC"/>
            </a:solidFill>
            <a:effectLst/>
            <a:latin typeface="Verdana" pitchFamily="34" charset="0"/>
          </a:endParaRPr>
        </a:p>
      </dsp:txBody>
      <dsp:txXfrm>
        <a:off x="5185090" y="2210405"/>
        <a:ext cx="1393324" cy="1254092"/>
      </dsp:txXfrm>
    </dsp:sp>
    <dsp:sp modelId="{B5E2A449-1114-49C7-B542-BB3FFCFD298A}">
      <dsp:nvSpPr>
        <dsp:cNvPr id="0" name=""/>
        <dsp:cNvSpPr/>
      </dsp:nvSpPr>
      <dsp:spPr>
        <a:xfrm rot="16157460">
          <a:off x="5673678" y="1745173"/>
          <a:ext cx="389384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389384" y="10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858635" y="1746317"/>
        <a:ext cx="19469" cy="19469"/>
      </dsp:txXfrm>
    </dsp:sp>
    <dsp:sp modelId="{1F5746FC-D2FC-479E-8A8C-F286FE50CAD6}">
      <dsp:nvSpPr>
        <dsp:cNvPr id="0" name=""/>
        <dsp:cNvSpPr/>
      </dsp:nvSpPr>
      <dsp:spPr>
        <a:xfrm>
          <a:off x="4933594" y="-124484"/>
          <a:ext cx="1843871" cy="168591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Утренняя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гимнастика, дыхательная гимнастика,</a:t>
          </a:r>
          <a:r>
            <a:rPr kumimoji="0" lang="ru-RU" sz="105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r>
            <a:rPr kumimoji="0" lang="ru-RU" sz="105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корригирующая гимнастика</a:t>
          </a:r>
        </a:p>
      </dsp:txBody>
      <dsp:txXfrm>
        <a:off x="5203623" y="122412"/>
        <a:ext cx="1303813" cy="1192121"/>
      </dsp:txXfrm>
    </dsp:sp>
    <dsp:sp modelId="{AFCAF2F6-5CA2-4110-ABAA-A1FB8C47A892}">
      <dsp:nvSpPr>
        <dsp:cNvPr id="0" name=""/>
        <dsp:cNvSpPr/>
      </dsp:nvSpPr>
      <dsp:spPr>
        <a:xfrm rot="19271060">
          <a:off x="6583991" y="2143824"/>
          <a:ext cx="292906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292906" y="10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23122" y="2147380"/>
        <a:ext cx="14645" cy="14645"/>
      </dsp:txXfrm>
    </dsp:sp>
    <dsp:sp modelId="{B12C74E1-F7DE-4511-953C-6CEE1F9902FC}">
      <dsp:nvSpPr>
        <dsp:cNvPr id="0" name=""/>
        <dsp:cNvSpPr/>
      </dsp:nvSpPr>
      <dsp:spPr>
        <a:xfrm>
          <a:off x="6638998" y="674173"/>
          <a:ext cx="1761210" cy="1691347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200" i="1" kern="1200" dirty="0" smtClean="0">
              <a:latin typeface="+mn-lt"/>
            </a:rPr>
            <a:t>НОД по физической культуре</a:t>
          </a: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 </a:t>
          </a:r>
        </a:p>
      </dsp:txBody>
      <dsp:txXfrm>
        <a:off x="6896921" y="921865"/>
        <a:ext cx="1245364" cy="1195963"/>
      </dsp:txXfrm>
    </dsp:sp>
    <dsp:sp modelId="{A0E231A6-57CD-485D-A392-74196209D80B}">
      <dsp:nvSpPr>
        <dsp:cNvPr id="0" name=""/>
        <dsp:cNvSpPr/>
      </dsp:nvSpPr>
      <dsp:spPr>
        <a:xfrm rot="796004">
          <a:off x="6831921" y="3076249"/>
          <a:ext cx="217561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217561" y="10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935263" y="3081688"/>
        <a:ext cx="10878" cy="10878"/>
      </dsp:txXfrm>
    </dsp:sp>
    <dsp:sp modelId="{23D14EB1-58F6-4D06-BEBD-C66EE769049C}">
      <dsp:nvSpPr>
        <dsp:cNvPr id="0" name=""/>
        <dsp:cNvSpPr/>
      </dsp:nvSpPr>
      <dsp:spPr>
        <a:xfrm>
          <a:off x="7018407" y="2475323"/>
          <a:ext cx="1824376" cy="1690397"/>
        </a:xfrm>
        <a:prstGeom prst="ellipse">
          <a:avLst/>
        </a:prstGeom>
        <a:solidFill>
          <a:srgbClr val="CC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Индивидуальные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занятия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7285581" y="2722876"/>
        <a:ext cx="1290028" cy="1195291"/>
      </dsp:txXfrm>
    </dsp:sp>
    <dsp:sp modelId="{683A6E57-979A-4BA8-A96F-A9ABD871AC1A}">
      <dsp:nvSpPr>
        <dsp:cNvPr id="0" name=""/>
        <dsp:cNvSpPr/>
      </dsp:nvSpPr>
      <dsp:spPr>
        <a:xfrm rot="3901982">
          <a:off x="6156344" y="3811043"/>
          <a:ext cx="367566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367566" y="10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330938" y="3812733"/>
        <a:ext cx="18378" cy="18378"/>
      </dsp:txXfrm>
    </dsp:sp>
    <dsp:sp modelId="{11D29D21-2564-42BB-BAC1-BA99A4CACC46}">
      <dsp:nvSpPr>
        <dsp:cNvPr id="0" name=""/>
        <dsp:cNvSpPr/>
      </dsp:nvSpPr>
      <dsp:spPr>
        <a:xfrm>
          <a:off x="5912455" y="3910775"/>
          <a:ext cx="1733132" cy="1707550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Дни здоровья,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физкультурные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праздники, развлечение,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досуги, олимпиады, акции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sp:txBody>
      <dsp:txXfrm>
        <a:off x="6166266" y="4160840"/>
        <a:ext cx="1225510" cy="1207420"/>
      </dsp:txXfrm>
    </dsp:sp>
    <dsp:sp modelId="{1099D7BF-CB0B-4906-8263-6B416738DAB8}">
      <dsp:nvSpPr>
        <dsp:cNvPr id="0" name=""/>
        <dsp:cNvSpPr/>
      </dsp:nvSpPr>
      <dsp:spPr>
        <a:xfrm rot="6974100">
          <a:off x="5214302" y="3803862"/>
          <a:ext cx="371643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371643" y="10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390833" y="3805449"/>
        <a:ext cx="18582" cy="18582"/>
      </dsp:txXfrm>
    </dsp:sp>
    <dsp:sp modelId="{640F0D77-F9E2-49E6-912F-509EE490BE65}">
      <dsp:nvSpPr>
        <dsp:cNvPr id="0" name=""/>
        <dsp:cNvSpPr/>
      </dsp:nvSpPr>
      <dsp:spPr>
        <a:xfrm>
          <a:off x="4032450" y="3897580"/>
          <a:ext cx="1799178" cy="1733940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Спортивный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кружок</a:t>
          </a:r>
        </a:p>
      </dsp:txBody>
      <dsp:txXfrm>
        <a:off x="4295934" y="4151510"/>
        <a:ext cx="1272210" cy="1226080"/>
      </dsp:txXfrm>
    </dsp:sp>
    <dsp:sp modelId="{570AD36A-5BC8-469E-9E5B-30A5C7D3BEA7}">
      <dsp:nvSpPr>
        <dsp:cNvPr id="0" name=""/>
        <dsp:cNvSpPr/>
      </dsp:nvSpPr>
      <dsp:spPr>
        <a:xfrm rot="10023185">
          <a:off x="4638394" y="3078791"/>
          <a:ext cx="292491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292491" y="10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777328" y="3082357"/>
        <a:ext cx="14624" cy="14624"/>
      </dsp:txXfrm>
    </dsp:sp>
    <dsp:sp modelId="{D8B16D52-8D29-47E8-AD76-A1643D63552B}">
      <dsp:nvSpPr>
        <dsp:cNvPr id="0" name=""/>
        <dsp:cNvSpPr/>
      </dsp:nvSpPr>
      <dsp:spPr>
        <a:xfrm>
          <a:off x="2895191" y="2457332"/>
          <a:ext cx="1770546" cy="172637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Подвижные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и спортивные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игры</a:t>
          </a:r>
        </a:p>
      </dsp:txBody>
      <dsp:txXfrm>
        <a:off x="3154481" y="2710154"/>
        <a:ext cx="1251966" cy="1220734"/>
      </dsp:txXfrm>
    </dsp:sp>
    <dsp:sp modelId="{9D347FA9-6B56-4956-9D6A-9CA92F094E66}">
      <dsp:nvSpPr>
        <dsp:cNvPr id="0" name=""/>
        <dsp:cNvSpPr/>
      </dsp:nvSpPr>
      <dsp:spPr>
        <a:xfrm rot="13076208">
          <a:off x="4879121" y="2157394"/>
          <a:ext cx="288343" cy="21757"/>
        </a:xfrm>
        <a:custGeom>
          <a:avLst/>
          <a:gdLst/>
          <a:ahLst/>
          <a:cxnLst/>
          <a:rect l="0" t="0" r="0" b="0"/>
          <a:pathLst>
            <a:path>
              <a:moveTo>
                <a:pt x="0" y="10878"/>
              </a:moveTo>
              <a:lnTo>
                <a:pt x="288343" y="10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016084" y="2161064"/>
        <a:ext cx="14417" cy="14417"/>
      </dsp:txXfrm>
    </dsp:sp>
    <dsp:sp modelId="{6B32E93F-52E7-4605-B90B-6B315A48EC62}">
      <dsp:nvSpPr>
        <dsp:cNvPr id="0" name=""/>
        <dsp:cNvSpPr/>
      </dsp:nvSpPr>
      <dsp:spPr>
        <a:xfrm>
          <a:off x="3249842" y="654374"/>
          <a:ext cx="1883229" cy="1730947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r>
            <a:rPr kumimoji="0" lang="ru-RU" sz="105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Физкультминутки, музыкотерапия, рилаксгимнастика</a:t>
          </a:r>
        </a:p>
      </dsp:txBody>
      <dsp:txXfrm>
        <a:off x="3525635" y="907865"/>
        <a:ext cx="1331643" cy="1223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1D61A-554F-4843-BC78-4819DC5F4C37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6761B-1CDA-4262-820D-0ABABE958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3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7 w 3934"/>
                <a:gd name="T3" fmla="*/ 1331 h 1505"/>
                <a:gd name="T4" fmla="*/ 1253 w 3934"/>
                <a:gd name="T5" fmla="*/ 1157 h 1505"/>
                <a:gd name="T6" fmla="*/ 1778 w 3934"/>
                <a:gd name="T7" fmla="*/ 977 h 1505"/>
                <a:gd name="T8" fmla="*/ 2288 w 3934"/>
                <a:gd name="T9" fmla="*/ 792 h 1505"/>
                <a:gd name="T10" fmla="*/ 2536 w 3934"/>
                <a:gd name="T11" fmla="*/ 696 h 1505"/>
                <a:gd name="T12" fmla="*/ 2770 w 3934"/>
                <a:gd name="T13" fmla="*/ 606 h 1505"/>
                <a:gd name="T14" fmla="*/ 3008 w 3934"/>
                <a:gd name="T15" fmla="*/ 510 h 1505"/>
                <a:gd name="T16" fmla="*/ 3239 w 3934"/>
                <a:gd name="T17" fmla="*/ 420 h 1505"/>
                <a:gd name="T18" fmla="*/ 3448 w 3934"/>
                <a:gd name="T19" fmla="*/ 324 h 1505"/>
                <a:gd name="T20" fmla="*/ 3661 w 3934"/>
                <a:gd name="T21" fmla="*/ 234 h 1505"/>
                <a:gd name="T22" fmla="*/ 3867 w 3934"/>
                <a:gd name="T23" fmla="*/ 138 h 1505"/>
                <a:gd name="T24" fmla="*/ 4054 w 3934"/>
                <a:gd name="T25" fmla="*/ 48 h 1505"/>
                <a:gd name="T26" fmla="*/ 4054 w 3934"/>
                <a:gd name="T27" fmla="*/ 0 h 1505"/>
                <a:gd name="T28" fmla="*/ 3860 w 3934"/>
                <a:gd name="T29" fmla="*/ 96 h 1505"/>
                <a:gd name="T30" fmla="*/ 3649 w 3934"/>
                <a:gd name="T31" fmla="*/ 192 h 1505"/>
                <a:gd name="T32" fmla="*/ 3430 w 3934"/>
                <a:gd name="T33" fmla="*/ 288 h 1505"/>
                <a:gd name="T34" fmla="*/ 3215 w 3934"/>
                <a:gd name="T35" fmla="*/ 384 h 1505"/>
                <a:gd name="T36" fmla="*/ 2978 w 3934"/>
                <a:gd name="T37" fmla="*/ 480 h 1505"/>
                <a:gd name="T38" fmla="*/ 2734 w 3934"/>
                <a:gd name="T39" fmla="*/ 576 h 1505"/>
                <a:gd name="T40" fmla="*/ 2481 w 3934"/>
                <a:gd name="T41" fmla="*/ 672 h 1505"/>
                <a:gd name="T42" fmla="*/ 2234 w 3934"/>
                <a:gd name="T43" fmla="*/ 768 h 1505"/>
                <a:gd name="T44" fmla="*/ 1967 w 3934"/>
                <a:gd name="T45" fmla="*/ 864 h 1505"/>
                <a:gd name="T46" fmla="*/ 1700 w 3934"/>
                <a:gd name="T47" fmla="*/ 960 h 1505"/>
                <a:gd name="T48" fmla="*/ 1142 w 3934"/>
                <a:gd name="T49" fmla="*/ 1145 h 1505"/>
                <a:gd name="T50" fmla="*/ 58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70 w 1728"/>
                <a:gd name="T3" fmla="*/ 527 h 689"/>
                <a:gd name="T4" fmla="*/ 993 w 1728"/>
                <a:gd name="T5" fmla="*/ 365 h 689"/>
                <a:gd name="T6" fmla="*/ 1190 w 1728"/>
                <a:gd name="T7" fmla="*/ 287 h 689"/>
                <a:gd name="T8" fmla="*/ 1397 w 1728"/>
                <a:gd name="T9" fmla="*/ 203 h 689"/>
                <a:gd name="T10" fmla="*/ 1597 w 1728"/>
                <a:gd name="T11" fmla="*/ 126 h 689"/>
                <a:gd name="T12" fmla="*/ 1778 w 1728"/>
                <a:gd name="T13" fmla="*/ 48 h 689"/>
                <a:gd name="T14" fmla="*/ 1778 w 1728"/>
                <a:gd name="T15" fmla="*/ 0 h 689"/>
                <a:gd name="T16" fmla="*/ 1574 w 1728"/>
                <a:gd name="T17" fmla="*/ 84 h 689"/>
                <a:gd name="T18" fmla="*/ 1367 w 1728"/>
                <a:gd name="T19" fmla="*/ 167 h 689"/>
                <a:gd name="T20" fmla="*/ 1148 w 1728"/>
                <a:gd name="T21" fmla="*/ 257 h 689"/>
                <a:gd name="T22" fmla="*/ 933 w 1728"/>
                <a:gd name="T23" fmla="*/ 341 h 689"/>
                <a:gd name="T24" fmla="*/ 46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731 w 5561"/>
                <a:gd name="T1" fmla="*/ 929 h 3447"/>
                <a:gd name="T2" fmla="*/ 5707 w 5561"/>
                <a:gd name="T3" fmla="*/ 773 h 3447"/>
                <a:gd name="T4" fmla="*/ 5623 w 5561"/>
                <a:gd name="T5" fmla="*/ 629 h 3447"/>
                <a:gd name="T6" fmla="*/ 5492 w 5561"/>
                <a:gd name="T7" fmla="*/ 492 h 3447"/>
                <a:gd name="T8" fmla="*/ 5308 w 5561"/>
                <a:gd name="T9" fmla="*/ 366 h 3447"/>
                <a:gd name="T10" fmla="*/ 5071 w 5561"/>
                <a:gd name="T11" fmla="*/ 252 h 3447"/>
                <a:gd name="T12" fmla="*/ 4795 w 5561"/>
                <a:gd name="T13" fmla="*/ 144 h 3447"/>
                <a:gd name="T14" fmla="*/ 4475 w 5561"/>
                <a:gd name="T15" fmla="*/ 48 h 3447"/>
                <a:gd name="T16" fmla="*/ 4122 w 5561"/>
                <a:gd name="T17" fmla="*/ 0 h 3447"/>
                <a:gd name="T18" fmla="*/ 4494 w 5561"/>
                <a:gd name="T19" fmla="*/ 90 h 3447"/>
                <a:gd name="T20" fmla="*/ 4814 w 5561"/>
                <a:gd name="T21" fmla="*/ 192 h 3447"/>
                <a:gd name="T22" fmla="*/ 5083 w 5561"/>
                <a:gd name="T23" fmla="*/ 306 h 3447"/>
                <a:gd name="T24" fmla="*/ 5308 w 5561"/>
                <a:gd name="T25" fmla="*/ 426 h 3447"/>
                <a:gd name="T26" fmla="*/ 5479 w 5561"/>
                <a:gd name="T27" fmla="*/ 557 h 3447"/>
                <a:gd name="T28" fmla="*/ 5599 w 5561"/>
                <a:gd name="T29" fmla="*/ 701 h 3447"/>
                <a:gd name="T30" fmla="*/ 5659 w 5561"/>
                <a:gd name="T31" fmla="*/ 851 h 3447"/>
                <a:gd name="T32" fmla="*/ 5659 w 5561"/>
                <a:gd name="T33" fmla="*/ 1013 h 3447"/>
                <a:gd name="T34" fmla="*/ 5611 w 5561"/>
                <a:gd name="T35" fmla="*/ 1163 h 3447"/>
                <a:gd name="T36" fmla="*/ 5511 w 5561"/>
                <a:gd name="T37" fmla="*/ 1319 h 3447"/>
                <a:gd name="T38" fmla="*/ 5362 w 5561"/>
                <a:gd name="T39" fmla="*/ 1475 h 3447"/>
                <a:gd name="T40" fmla="*/ 5173 w 5561"/>
                <a:gd name="T41" fmla="*/ 1630 h 3447"/>
                <a:gd name="T42" fmla="*/ 4939 w 5561"/>
                <a:gd name="T43" fmla="*/ 1786 h 3447"/>
                <a:gd name="T44" fmla="*/ 4666 w 5561"/>
                <a:gd name="T45" fmla="*/ 1948 h 3447"/>
                <a:gd name="T46" fmla="*/ 4345 w 5561"/>
                <a:gd name="T47" fmla="*/ 2104 h 3447"/>
                <a:gd name="T48" fmla="*/ 3995 w 5561"/>
                <a:gd name="T49" fmla="*/ 2260 h 3447"/>
                <a:gd name="T50" fmla="*/ 3608 w 5561"/>
                <a:gd name="T51" fmla="*/ 2416 h 3447"/>
                <a:gd name="T52" fmla="*/ 3182 w 5561"/>
                <a:gd name="T53" fmla="*/ 2566 h 3447"/>
                <a:gd name="T54" fmla="*/ 2723 w 5561"/>
                <a:gd name="T55" fmla="*/ 2715 h 3447"/>
                <a:gd name="T56" fmla="*/ 2234 w 5561"/>
                <a:gd name="T57" fmla="*/ 2865 h 3447"/>
                <a:gd name="T58" fmla="*/ 1712 w 5561"/>
                <a:gd name="T59" fmla="*/ 3009 h 3447"/>
                <a:gd name="T60" fmla="*/ 1173 w 5561"/>
                <a:gd name="T61" fmla="*/ 3147 h 3447"/>
                <a:gd name="T62" fmla="*/ 600 w 5561"/>
                <a:gd name="T63" fmla="*/ 3279 h 3447"/>
                <a:gd name="T64" fmla="*/ 0 w 5561"/>
                <a:gd name="T65" fmla="*/ 3447 h 3447"/>
                <a:gd name="T66" fmla="*/ 897 w 5561"/>
                <a:gd name="T67" fmla="*/ 3249 h 3447"/>
                <a:gd name="T68" fmla="*/ 1457 w 5561"/>
                <a:gd name="T69" fmla="*/ 3105 h 3447"/>
                <a:gd name="T70" fmla="*/ 1997 w 5561"/>
                <a:gd name="T71" fmla="*/ 2961 h 3447"/>
                <a:gd name="T72" fmla="*/ 2511 w 5561"/>
                <a:gd name="T73" fmla="*/ 2817 h 3447"/>
                <a:gd name="T74" fmla="*/ 2990 w 5561"/>
                <a:gd name="T75" fmla="*/ 2668 h 3447"/>
                <a:gd name="T76" fmla="*/ 3430 w 5561"/>
                <a:gd name="T77" fmla="*/ 2512 h 3447"/>
                <a:gd name="T78" fmla="*/ 3848 w 5561"/>
                <a:gd name="T79" fmla="*/ 2356 h 3447"/>
                <a:gd name="T80" fmla="*/ 4226 w 5561"/>
                <a:gd name="T81" fmla="*/ 2200 h 3447"/>
                <a:gd name="T82" fmla="*/ 4565 w 5561"/>
                <a:gd name="T83" fmla="*/ 2038 h 3447"/>
                <a:gd name="T84" fmla="*/ 4866 w 5561"/>
                <a:gd name="T85" fmla="*/ 1876 h 3447"/>
                <a:gd name="T86" fmla="*/ 5122 w 5561"/>
                <a:gd name="T87" fmla="*/ 1720 h 3447"/>
                <a:gd name="T88" fmla="*/ 5338 w 5561"/>
                <a:gd name="T89" fmla="*/ 1559 h 3447"/>
                <a:gd name="T90" fmla="*/ 5505 w 5561"/>
                <a:gd name="T91" fmla="*/ 1397 h 3447"/>
                <a:gd name="T92" fmla="*/ 5629 w 5561"/>
                <a:gd name="T93" fmla="*/ 1241 h 3447"/>
                <a:gd name="T94" fmla="*/ 5707 w 5561"/>
                <a:gd name="T95" fmla="*/ 1085 h 3447"/>
                <a:gd name="T96" fmla="*/ 5725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921 w 5740"/>
                <a:gd name="T1" fmla="*/ 0 h 2098"/>
                <a:gd name="T2" fmla="*/ 5818 w 5740"/>
                <a:gd name="T3" fmla="*/ 72 h 2098"/>
                <a:gd name="T4" fmla="*/ 5714 w 5740"/>
                <a:gd name="T5" fmla="*/ 138 h 2098"/>
                <a:gd name="T6" fmla="*/ 5593 w 5740"/>
                <a:gd name="T7" fmla="*/ 210 h 2098"/>
                <a:gd name="T8" fmla="*/ 5474 w 5740"/>
                <a:gd name="T9" fmla="*/ 276 h 2098"/>
                <a:gd name="T10" fmla="*/ 5212 w 5740"/>
                <a:gd name="T11" fmla="*/ 414 h 2098"/>
                <a:gd name="T12" fmla="*/ 4927 w 5740"/>
                <a:gd name="T13" fmla="*/ 552 h 2098"/>
                <a:gd name="T14" fmla="*/ 4618 w 5740"/>
                <a:gd name="T15" fmla="*/ 690 h 2098"/>
                <a:gd name="T16" fmla="*/ 4292 w 5740"/>
                <a:gd name="T17" fmla="*/ 827 h 2098"/>
                <a:gd name="T18" fmla="*/ 3947 w 5740"/>
                <a:gd name="T19" fmla="*/ 959 h 2098"/>
                <a:gd name="T20" fmla="*/ 3578 w 5740"/>
                <a:gd name="T21" fmla="*/ 1091 h 2098"/>
                <a:gd name="T22" fmla="*/ 3191 w 5740"/>
                <a:gd name="T23" fmla="*/ 1223 h 2098"/>
                <a:gd name="T24" fmla="*/ 2785 w 5740"/>
                <a:gd name="T25" fmla="*/ 1355 h 2098"/>
                <a:gd name="T26" fmla="*/ 2354 w 5740"/>
                <a:gd name="T27" fmla="*/ 1481 h 2098"/>
                <a:gd name="T28" fmla="*/ 1920 w 5740"/>
                <a:gd name="T29" fmla="*/ 1601 h 2098"/>
                <a:gd name="T30" fmla="*/ 1462 w 5740"/>
                <a:gd name="T31" fmla="*/ 1721 h 2098"/>
                <a:gd name="T32" fmla="*/ 987 w 5740"/>
                <a:gd name="T33" fmla="*/ 1834 h 2098"/>
                <a:gd name="T34" fmla="*/ 50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7 w 5740"/>
                <a:gd name="T41" fmla="*/ 1990 h 2098"/>
                <a:gd name="T42" fmla="*/ 981 w 5740"/>
                <a:gd name="T43" fmla="*/ 1882 h 2098"/>
                <a:gd name="T44" fmla="*/ 1447 w 5740"/>
                <a:gd name="T45" fmla="*/ 1763 h 2098"/>
                <a:gd name="T46" fmla="*/ 1902 w 5740"/>
                <a:gd name="T47" fmla="*/ 1649 h 2098"/>
                <a:gd name="T48" fmla="*/ 2336 w 5740"/>
                <a:gd name="T49" fmla="*/ 1523 h 2098"/>
                <a:gd name="T50" fmla="*/ 2765 w 5740"/>
                <a:gd name="T51" fmla="*/ 1397 h 2098"/>
                <a:gd name="T52" fmla="*/ 3167 w 5740"/>
                <a:gd name="T53" fmla="*/ 1271 h 2098"/>
                <a:gd name="T54" fmla="*/ 3554 w 5740"/>
                <a:gd name="T55" fmla="*/ 1139 h 2098"/>
                <a:gd name="T56" fmla="*/ 3923 w 5740"/>
                <a:gd name="T57" fmla="*/ 1007 h 2098"/>
                <a:gd name="T58" fmla="*/ 4268 w 5740"/>
                <a:gd name="T59" fmla="*/ 875 h 2098"/>
                <a:gd name="T60" fmla="*/ 4600 w 5740"/>
                <a:gd name="T61" fmla="*/ 737 h 2098"/>
                <a:gd name="T62" fmla="*/ 4909 w 5740"/>
                <a:gd name="T63" fmla="*/ 600 h 2098"/>
                <a:gd name="T64" fmla="*/ 5200 w 5740"/>
                <a:gd name="T65" fmla="*/ 462 h 2098"/>
                <a:gd name="T66" fmla="*/ 5462 w 5740"/>
                <a:gd name="T67" fmla="*/ 324 h 2098"/>
                <a:gd name="T68" fmla="*/ 5708 w 5740"/>
                <a:gd name="T69" fmla="*/ 186 h 2098"/>
                <a:gd name="T70" fmla="*/ 5921 w 5740"/>
                <a:gd name="T71" fmla="*/ 48 h 2098"/>
                <a:gd name="T72" fmla="*/ 5921 w 5740"/>
                <a:gd name="T73" fmla="*/ 0 h 2098"/>
                <a:gd name="T74" fmla="*/ 5921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15 w 1955"/>
                <a:gd name="T1" fmla="*/ 485 h 1265"/>
                <a:gd name="T2" fmla="*/ 1961 w 1955"/>
                <a:gd name="T3" fmla="*/ 390 h 1265"/>
                <a:gd name="T4" fmla="*/ 1825 w 1955"/>
                <a:gd name="T5" fmla="*/ 306 h 1265"/>
                <a:gd name="T6" fmla="*/ 1629 w 1955"/>
                <a:gd name="T7" fmla="*/ 228 h 1265"/>
                <a:gd name="T8" fmla="*/ 1367 w 1955"/>
                <a:gd name="T9" fmla="*/ 162 h 1265"/>
                <a:gd name="T10" fmla="*/ 1040 w 1955"/>
                <a:gd name="T11" fmla="*/ 102 h 1265"/>
                <a:gd name="T12" fmla="*/ 666 w 1955"/>
                <a:gd name="T13" fmla="*/ 54 h 1265"/>
                <a:gd name="T14" fmla="*/ 237 w 1955"/>
                <a:gd name="T15" fmla="*/ 18 h 1265"/>
                <a:gd name="T16" fmla="*/ 0 w 1955"/>
                <a:gd name="T17" fmla="*/ 12 h 1265"/>
                <a:gd name="T18" fmla="*/ 441 w 1955"/>
                <a:gd name="T19" fmla="*/ 48 h 1265"/>
                <a:gd name="T20" fmla="*/ 842 w 1955"/>
                <a:gd name="T21" fmla="*/ 90 h 1265"/>
                <a:gd name="T22" fmla="*/ 1188 w 1955"/>
                <a:gd name="T23" fmla="*/ 144 h 1265"/>
                <a:gd name="T24" fmla="*/ 1463 w 1955"/>
                <a:gd name="T25" fmla="*/ 204 h 1265"/>
                <a:gd name="T26" fmla="*/ 1688 w 1955"/>
                <a:gd name="T27" fmla="*/ 276 h 1265"/>
                <a:gd name="T28" fmla="*/ 1854 w 1955"/>
                <a:gd name="T29" fmla="*/ 360 h 1265"/>
                <a:gd name="T30" fmla="*/ 1943 w 1955"/>
                <a:gd name="T31" fmla="*/ 443 h 1265"/>
                <a:gd name="T32" fmla="*/ 1961 w 1955"/>
                <a:gd name="T33" fmla="*/ 539 h 1265"/>
                <a:gd name="T34" fmla="*/ 1914 w 1955"/>
                <a:gd name="T35" fmla="*/ 629 h 1265"/>
                <a:gd name="T36" fmla="*/ 1796 w 1955"/>
                <a:gd name="T37" fmla="*/ 719 h 1265"/>
                <a:gd name="T38" fmla="*/ 1629 w 1955"/>
                <a:gd name="T39" fmla="*/ 809 h 1265"/>
                <a:gd name="T40" fmla="*/ 1397 w 1955"/>
                <a:gd name="T41" fmla="*/ 899 h 1265"/>
                <a:gd name="T42" fmla="*/ 1118 w 1955"/>
                <a:gd name="T43" fmla="*/ 989 h 1265"/>
                <a:gd name="T44" fmla="*/ 785 w 1955"/>
                <a:gd name="T45" fmla="*/ 1073 h 1265"/>
                <a:gd name="T46" fmla="*/ 417 w 1955"/>
                <a:gd name="T47" fmla="*/ 1157 h 1265"/>
                <a:gd name="T48" fmla="*/ 0 w 1955"/>
                <a:gd name="T49" fmla="*/ 1241 h 1265"/>
                <a:gd name="T50" fmla="*/ 225 w 1955"/>
                <a:gd name="T51" fmla="*/ 1223 h 1265"/>
                <a:gd name="T52" fmla="*/ 630 w 1955"/>
                <a:gd name="T53" fmla="*/ 1139 h 1265"/>
                <a:gd name="T54" fmla="*/ 987 w 1955"/>
                <a:gd name="T55" fmla="*/ 1049 h 1265"/>
                <a:gd name="T56" fmla="*/ 1302 w 1955"/>
                <a:gd name="T57" fmla="*/ 959 h 1265"/>
                <a:gd name="T58" fmla="*/ 1563 w 1955"/>
                <a:gd name="T59" fmla="*/ 863 h 1265"/>
                <a:gd name="T60" fmla="*/ 1766 w 1955"/>
                <a:gd name="T61" fmla="*/ 767 h 1265"/>
                <a:gd name="T62" fmla="*/ 1920 w 1955"/>
                <a:gd name="T63" fmla="*/ 677 h 1265"/>
                <a:gd name="T64" fmla="*/ 1997 w 1955"/>
                <a:gd name="T65" fmla="*/ 581 h 1265"/>
                <a:gd name="T66" fmla="*/ 201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844 w 4694"/>
                <a:gd name="T1" fmla="*/ 797 h 2901"/>
                <a:gd name="T2" fmla="*/ 4814 w 4694"/>
                <a:gd name="T3" fmla="*/ 665 h 2901"/>
                <a:gd name="T4" fmla="*/ 4736 w 4694"/>
                <a:gd name="T5" fmla="*/ 540 h 2901"/>
                <a:gd name="T6" fmla="*/ 4610 w 4694"/>
                <a:gd name="T7" fmla="*/ 426 h 2901"/>
                <a:gd name="T8" fmla="*/ 4439 w 4694"/>
                <a:gd name="T9" fmla="*/ 312 h 2901"/>
                <a:gd name="T10" fmla="*/ 4214 w 4694"/>
                <a:gd name="T11" fmla="*/ 216 h 2901"/>
                <a:gd name="T12" fmla="*/ 3956 w 4694"/>
                <a:gd name="T13" fmla="*/ 120 h 2901"/>
                <a:gd name="T14" fmla="*/ 3654 w 4694"/>
                <a:gd name="T15" fmla="*/ 36 h 2901"/>
                <a:gd name="T16" fmla="*/ 3306 w 4694"/>
                <a:gd name="T17" fmla="*/ 0 h 2901"/>
                <a:gd name="T18" fmla="*/ 3654 w 4694"/>
                <a:gd name="T19" fmla="*/ 78 h 2901"/>
                <a:gd name="T20" fmla="*/ 3956 w 4694"/>
                <a:gd name="T21" fmla="*/ 162 h 2901"/>
                <a:gd name="T22" fmla="*/ 4214 w 4694"/>
                <a:gd name="T23" fmla="*/ 258 h 2901"/>
                <a:gd name="T24" fmla="*/ 4427 w 4694"/>
                <a:gd name="T25" fmla="*/ 366 h 2901"/>
                <a:gd name="T26" fmla="*/ 4586 w 4694"/>
                <a:gd name="T27" fmla="*/ 480 h 2901"/>
                <a:gd name="T28" fmla="*/ 4700 w 4694"/>
                <a:gd name="T29" fmla="*/ 605 h 2901"/>
                <a:gd name="T30" fmla="*/ 4760 w 4694"/>
                <a:gd name="T31" fmla="*/ 737 h 2901"/>
                <a:gd name="T32" fmla="*/ 4760 w 4694"/>
                <a:gd name="T33" fmla="*/ 875 h 2901"/>
                <a:gd name="T34" fmla="*/ 4718 w 4694"/>
                <a:gd name="T35" fmla="*/ 1001 h 2901"/>
                <a:gd name="T36" fmla="*/ 4636 w 4694"/>
                <a:gd name="T37" fmla="*/ 1127 h 2901"/>
                <a:gd name="T38" fmla="*/ 4511 w 4694"/>
                <a:gd name="T39" fmla="*/ 1259 h 2901"/>
                <a:gd name="T40" fmla="*/ 4354 w 4694"/>
                <a:gd name="T41" fmla="*/ 1385 h 2901"/>
                <a:gd name="T42" fmla="*/ 4154 w 4694"/>
                <a:gd name="T43" fmla="*/ 1517 h 2901"/>
                <a:gd name="T44" fmla="*/ 3923 w 4694"/>
                <a:gd name="T45" fmla="*/ 1648 h 2901"/>
                <a:gd name="T46" fmla="*/ 3661 w 4694"/>
                <a:gd name="T47" fmla="*/ 1774 h 2901"/>
                <a:gd name="T48" fmla="*/ 3366 w 4694"/>
                <a:gd name="T49" fmla="*/ 1906 h 2901"/>
                <a:gd name="T50" fmla="*/ 3038 w 4694"/>
                <a:gd name="T51" fmla="*/ 2032 h 2901"/>
                <a:gd name="T52" fmla="*/ 2676 w 4694"/>
                <a:gd name="T53" fmla="*/ 2164 h 2901"/>
                <a:gd name="T54" fmla="*/ 2294 w 4694"/>
                <a:gd name="T55" fmla="*/ 2284 h 2901"/>
                <a:gd name="T56" fmla="*/ 1884 w 4694"/>
                <a:gd name="T57" fmla="*/ 2410 h 2901"/>
                <a:gd name="T58" fmla="*/ 1446 w 4694"/>
                <a:gd name="T59" fmla="*/ 2530 h 2901"/>
                <a:gd name="T60" fmla="*/ 504 w 4694"/>
                <a:gd name="T61" fmla="*/ 2757 h 2901"/>
                <a:gd name="T62" fmla="*/ 0 w 4694"/>
                <a:gd name="T63" fmla="*/ 2901 h 2901"/>
                <a:gd name="T64" fmla="*/ 999 w 4694"/>
                <a:gd name="T65" fmla="*/ 2674 h 2901"/>
                <a:gd name="T66" fmla="*/ 1688 w 4694"/>
                <a:gd name="T67" fmla="*/ 2494 h 2901"/>
                <a:gd name="T68" fmla="*/ 2127 w 4694"/>
                <a:gd name="T69" fmla="*/ 2374 h 2901"/>
                <a:gd name="T70" fmla="*/ 2531 w 4694"/>
                <a:gd name="T71" fmla="*/ 2248 h 2901"/>
                <a:gd name="T72" fmla="*/ 2906 w 4694"/>
                <a:gd name="T73" fmla="*/ 2116 h 2901"/>
                <a:gd name="T74" fmla="*/ 3251 w 4694"/>
                <a:gd name="T75" fmla="*/ 1984 h 2901"/>
                <a:gd name="T76" fmla="*/ 3572 w 4694"/>
                <a:gd name="T77" fmla="*/ 1858 h 2901"/>
                <a:gd name="T78" fmla="*/ 3857 w 4694"/>
                <a:gd name="T79" fmla="*/ 1720 h 2901"/>
                <a:gd name="T80" fmla="*/ 4112 w 4694"/>
                <a:gd name="T81" fmla="*/ 1589 h 2901"/>
                <a:gd name="T82" fmla="*/ 4328 w 4694"/>
                <a:gd name="T83" fmla="*/ 1457 h 2901"/>
                <a:gd name="T84" fmla="*/ 4511 w 4694"/>
                <a:gd name="T85" fmla="*/ 1325 h 2901"/>
                <a:gd name="T86" fmla="*/ 4655 w 4694"/>
                <a:gd name="T87" fmla="*/ 1193 h 2901"/>
                <a:gd name="T88" fmla="*/ 4760 w 4694"/>
                <a:gd name="T89" fmla="*/ 1061 h 2901"/>
                <a:gd name="T90" fmla="*/ 4820 w 4694"/>
                <a:gd name="T91" fmla="*/ 935 h 2901"/>
                <a:gd name="T92" fmla="*/ 483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81 w 3761"/>
                <a:gd name="T1" fmla="*/ 719 h 2356"/>
                <a:gd name="T2" fmla="*/ 3851 w 3761"/>
                <a:gd name="T3" fmla="*/ 599 h 2356"/>
                <a:gd name="T4" fmla="*/ 3773 w 3761"/>
                <a:gd name="T5" fmla="*/ 486 h 2356"/>
                <a:gd name="T6" fmla="*/ 3634 w 3761"/>
                <a:gd name="T7" fmla="*/ 378 h 2356"/>
                <a:gd name="T8" fmla="*/ 3458 w 3761"/>
                <a:gd name="T9" fmla="*/ 282 h 2356"/>
                <a:gd name="T10" fmla="*/ 3227 w 3761"/>
                <a:gd name="T11" fmla="*/ 192 h 2356"/>
                <a:gd name="T12" fmla="*/ 2954 w 3761"/>
                <a:gd name="T13" fmla="*/ 108 h 2356"/>
                <a:gd name="T14" fmla="*/ 2639 w 3761"/>
                <a:gd name="T15" fmla="*/ 36 h 2356"/>
                <a:gd name="T16" fmla="*/ 2300 w 3761"/>
                <a:gd name="T17" fmla="*/ 0 h 2356"/>
                <a:gd name="T18" fmla="*/ 2657 w 3761"/>
                <a:gd name="T19" fmla="*/ 72 h 2356"/>
                <a:gd name="T20" fmla="*/ 2966 w 3761"/>
                <a:gd name="T21" fmla="*/ 150 h 2356"/>
                <a:gd name="T22" fmla="*/ 3239 w 3761"/>
                <a:gd name="T23" fmla="*/ 234 h 2356"/>
                <a:gd name="T24" fmla="*/ 3458 w 3761"/>
                <a:gd name="T25" fmla="*/ 330 h 2356"/>
                <a:gd name="T26" fmla="*/ 3627 w 3761"/>
                <a:gd name="T27" fmla="*/ 432 h 2356"/>
                <a:gd name="T28" fmla="*/ 3743 w 3761"/>
                <a:gd name="T29" fmla="*/ 545 h 2356"/>
                <a:gd name="T30" fmla="*/ 3803 w 3761"/>
                <a:gd name="T31" fmla="*/ 665 h 2356"/>
                <a:gd name="T32" fmla="*/ 3809 w 3761"/>
                <a:gd name="T33" fmla="*/ 791 h 2356"/>
                <a:gd name="T34" fmla="*/ 3773 w 3761"/>
                <a:gd name="T35" fmla="*/ 887 h 2356"/>
                <a:gd name="T36" fmla="*/ 3711 w 3761"/>
                <a:gd name="T37" fmla="*/ 989 h 2356"/>
                <a:gd name="T38" fmla="*/ 3608 w 3761"/>
                <a:gd name="T39" fmla="*/ 1091 h 2356"/>
                <a:gd name="T40" fmla="*/ 3482 w 3761"/>
                <a:gd name="T41" fmla="*/ 1187 h 2356"/>
                <a:gd name="T42" fmla="*/ 3326 w 3761"/>
                <a:gd name="T43" fmla="*/ 1289 h 2356"/>
                <a:gd name="T44" fmla="*/ 3143 w 3761"/>
                <a:gd name="T45" fmla="*/ 1391 h 2356"/>
                <a:gd name="T46" fmla="*/ 2924 w 3761"/>
                <a:gd name="T47" fmla="*/ 1493 h 2356"/>
                <a:gd name="T48" fmla="*/ 2689 w 3761"/>
                <a:gd name="T49" fmla="*/ 1589 h 2356"/>
                <a:gd name="T50" fmla="*/ 2145 w 3761"/>
                <a:gd name="T51" fmla="*/ 1786 h 2356"/>
                <a:gd name="T52" fmla="*/ 1509 w 3761"/>
                <a:gd name="T53" fmla="*/ 1972 h 2356"/>
                <a:gd name="T54" fmla="*/ 785 w 3761"/>
                <a:gd name="T55" fmla="*/ 2158 h 2356"/>
                <a:gd name="T56" fmla="*/ 0 w 3761"/>
                <a:gd name="T57" fmla="*/ 2326 h 2356"/>
                <a:gd name="T58" fmla="*/ 411 w 3761"/>
                <a:gd name="T59" fmla="*/ 2272 h 2356"/>
                <a:gd name="T60" fmla="*/ 1182 w 3761"/>
                <a:gd name="T61" fmla="*/ 2092 h 2356"/>
                <a:gd name="T62" fmla="*/ 1872 w 3761"/>
                <a:gd name="T63" fmla="*/ 1900 h 2356"/>
                <a:gd name="T64" fmla="*/ 2472 w 3761"/>
                <a:gd name="T65" fmla="*/ 1702 h 2356"/>
                <a:gd name="T66" fmla="*/ 2737 w 3761"/>
                <a:gd name="T67" fmla="*/ 1607 h 2356"/>
                <a:gd name="T68" fmla="*/ 2972 w 3761"/>
                <a:gd name="T69" fmla="*/ 1505 h 2356"/>
                <a:gd name="T70" fmla="*/ 3191 w 3761"/>
                <a:gd name="T71" fmla="*/ 1403 h 2356"/>
                <a:gd name="T72" fmla="*/ 3385 w 3761"/>
                <a:gd name="T73" fmla="*/ 1301 h 2356"/>
                <a:gd name="T74" fmla="*/ 3542 w 3761"/>
                <a:gd name="T75" fmla="*/ 1193 h 2356"/>
                <a:gd name="T76" fmla="*/ 3673 w 3761"/>
                <a:gd name="T77" fmla="*/ 1091 h 2356"/>
                <a:gd name="T78" fmla="*/ 3773 w 3761"/>
                <a:gd name="T79" fmla="*/ 989 h 2356"/>
                <a:gd name="T80" fmla="*/ 3839 w 3761"/>
                <a:gd name="T81" fmla="*/ 887 h 2356"/>
                <a:gd name="T82" fmla="*/ 3875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014 w 2924"/>
                <a:gd name="T1" fmla="*/ 647 h 1846"/>
                <a:gd name="T2" fmla="*/ 2966 w 2924"/>
                <a:gd name="T3" fmla="*/ 528 h 1846"/>
                <a:gd name="T4" fmla="*/ 2838 w 2924"/>
                <a:gd name="T5" fmla="*/ 414 h 1846"/>
                <a:gd name="T6" fmla="*/ 2639 w 2924"/>
                <a:gd name="T7" fmla="*/ 318 h 1846"/>
                <a:gd name="T8" fmla="*/ 2372 w 2924"/>
                <a:gd name="T9" fmla="*/ 228 h 1846"/>
                <a:gd name="T10" fmla="*/ 2045 w 2924"/>
                <a:gd name="T11" fmla="*/ 150 h 1846"/>
                <a:gd name="T12" fmla="*/ 1658 w 2924"/>
                <a:gd name="T13" fmla="*/ 78 h 1846"/>
                <a:gd name="T14" fmla="*/ 1218 w 2924"/>
                <a:gd name="T15" fmla="*/ 24 h 1846"/>
                <a:gd name="T16" fmla="*/ 714 w 2924"/>
                <a:gd name="T17" fmla="*/ 0 h 1846"/>
                <a:gd name="T18" fmla="*/ 1230 w 2924"/>
                <a:gd name="T19" fmla="*/ 48 h 1846"/>
                <a:gd name="T20" fmla="*/ 1676 w 2924"/>
                <a:gd name="T21" fmla="*/ 108 h 1846"/>
                <a:gd name="T22" fmla="*/ 2069 w 2924"/>
                <a:gd name="T23" fmla="*/ 180 h 1846"/>
                <a:gd name="T24" fmla="*/ 2396 w 2924"/>
                <a:gd name="T25" fmla="*/ 264 h 1846"/>
                <a:gd name="T26" fmla="*/ 2651 w 2924"/>
                <a:gd name="T27" fmla="*/ 360 h 1846"/>
                <a:gd name="T28" fmla="*/ 2838 w 2924"/>
                <a:gd name="T29" fmla="*/ 468 h 1846"/>
                <a:gd name="T30" fmla="*/ 2936 w 2924"/>
                <a:gd name="T31" fmla="*/ 587 h 1846"/>
                <a:gd name="T32" fmla="*/ 2954 w 2924"/>
                <a:gd name="T33" fmla="*/ 713 h 1846"/>
                <a:gd name="T34" fmla="*/ 2930 w 2924"/>
                <a:gd name="T35" fmla="*/ 785 h 1846"/>
                <a:gd name="T36" fmla="*/ 2882 w 2924"/>
                <a:gd name="T37" fmla="*/ 857 h 1846"/>
                <a:gd name="T38" fmla="*/ 2705 w 2924"/>
                <a:gd name="T39" fmla="*/ 1001 h 1846"/>
                <a:gd name="T40" fmla="*/ 2438 w 2924"/>
                <a:gd name="T41" fmla="*/ 1145 h 1846"/>
                <a:gd name="T42" fmla="*/ 2093 w 2924"/>
                <a:gd name="T43" fmla="*/ 1289 h 1846"/>
                <a:gd name="T44" fmla="*/ 1676 w 2924"/>
                <a:gd name="T45" fmla="*/ 1433 h 1846"/>
                <a:gd name="T46" fmla="*/ 1182 w 2924"/>
                <a:gd name="T47" fmla="*/ 1571 h 1846"/>
                <a:gd name="T48" fmla="*/ 624 w 2924"/>
                <a:gd name="T49" fmla="*/ 1702 h 1846"/>
                <a:gd name="T50" fmla="*/ 0 w 2924"/>
                <a:gd name="T51" fmla="*/ 1828 h 1846"/>
                <a:gd name="T52" fmla="*/ 321 w 2924"/>
                <a:gd name="T53" fmla="*/ 1780 h 1846"/>
                <a:gd name="T54" fmla="*/ 927 w 2924"/>
                <a:gd name="T55" fmla="*/ 1648 h 1846"/>
                <a:gd name="T56" fmla="*/ 1457 w 2924"/>
                <a:gd name="T57" fmla="*/ 1511 h 1846"/>
                <a:gd name="T58" fmla="*/ 1931 w 2924"/>
                <a:gd name="T59" fmla="*/ 1367 h 1846"/>
                <a:gd name="T60" fmla="*/ 2324 w 2924"/>
                <a:gd name="T61" fmla="*/ 1223 h 1846"/>
                <a:gd name="T62" fmla="*/ 2639 w 2924"/>
                <a:gd name="T63" fmla="*/ 1079 h 1846"/>
                <a:gd name="T64" fmla="*/ 2864 w 2924"/>
                <a:gd name="T65" fmla="*/ 929 h 1846"/>
                <a:gd name="T66" fmla="*/ 2966 w 2924"/>
                <a:gd name="T67" fmla="*/ 815 h 1846"/>
                <a:gd name="T68" fmla="*/ 3002 w 2924"/>
                <a:gd name="T69" fmla="*/ 743 h 1846"/>
                <a:gd name="T70" fmla="*/ 3014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4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38 w 1488"/>
                <a:gd name="T7" fmla="*/ 186 h 204"/>
                <a:gd name="T8" fmla="*/ 1449 w 1488"/>
                <a:gd name="T9" fmla="*/ 204 h 204"/>
                <a:gd name="T10" fmla="*/ 144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3 w 323"/>
                  <a:gd name="T13" fmla="*/ 18 h 162"/>
                  <a:gd name="T14" fmla="*/ 249 w 323"/>
                  <a:gd name="T15" fmla="*/ 54 h 162"/>
                  <a:gd name="T16" fmla="*/ 297 w 323"/>
                  <a:gd name="T17" fmla="*/ 90 h 162"/>
                  <a:gd name="T18" fmla="*/ 327 w 323"/>
                  <a:gd name="T19" fmla="*/ 114 h 162"/>
                  <a:gd name="T20" fmla="*/ 333 w 323"/>
                  <a:gd name="T21" fmla="*/ 126 h 162"/>
                  <a:gd name="T22" fmla="*/ 333 w 323"/>
                  <a:gd name="T23" fmla="*/ 126 h 162"/>
                  <a:gd name="T24" fmla="*/ 23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06 w 1250"/>
                  <a:gd name="T1" fmla="*/ 641 h 923"/>
                  <a:gd name="T2" fmla="*/ 1206 w 1250"/>
                  <a:gd name="T3" fmla="*/ 473 h 923"/>
                  <a:gd name="T4" fmla="*/ 1176 w 1250"/>
                  <a:gd name="T5" fmla="*/ 384 h 923"/>
                  <a:gd name="T6" fmla="*/ 1152 w 1250"/>
                  <a:gd name="T7" fmla="*/ 288 h 923"/>
                  <a:gd name="T8" fmla="*/ 1083 w 1250"/>
                  <a:gd name="T9" fmla="*/ 174 h 923"/>
                  <a:gd name="T10" fmla="*/ 1011 w 1250"/>
                  <a:gd name="T11" fmla="*/ 96 h 923"/>
                  <a:gd name="T12" fmla="*/ 993 w 1250"/>
                  <a:gd name="T13" fmla="*/ 72 h 923"/>
                  <a:gd name="T14" fmla="*/ 921 w 1250"/>
                  <a:gd name="T15" fmla="*/ 18 h 923"/>
                  <a:gd name="T16" fmla="*/ 849 w 1250"/>
                  <a:gd name="T17" fmla="*/ 6 h 923"/>
                  <a:gd name="T18" fmla="*/ 732 w 1250"/>
                  <a:gd name="T19" fmla="*/ 24 h 923"/>
                  <a:gd name="T20" fmla="*/ 684 w 1250"/>
                  <a:gd name="T21" fmla="*/ 42 h 923"/>
                  <a:gd name="T22" fmla="*/ 588 w 1250"/>
                  <a:gd name="T23" fmla="*/ 120 h 923"/>
                  <a:gd name="T24" fmla="*/ 552 w 1250"/>
                  <a:gd name="T25" fmla="*/ 228 h 923"/>
                  <a:gd name="T26" fmla="*/ 529 w 1250"/>
                  <a:gd name="T27" fmla="*/ 348 h 923"/>
                  <a:gd name="T28" fmla="*/ 441 w 1250"/>
                  <a:gd name="T29" fmla="*/ 479 h 923"/>
                  <a:gd name="T30" fmla="*/ 423 w 1250"/>
                  <a:gd name="T31" fmla="*/ 539 h 923"/>
                  <a:gd name="T32" fmla="*/ 363 w 1250"/>
                  <a:gd name="T33" fmla="*/ 599 h 923"/>
                  <a:gd name="T34" fmla="*/ 315 w 1250"/>
                  <a:gd name="T35" fmla="*/ 629 h 923"/>
                  <a:gd name="T36" fmla="*/ 303 w 1250"/>
                  <a:gd name="T37" fmla="*/ 635 h 923"/>
                  <a:gd name="T38" fmla="*/ 26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50 w 1250"/>
                  <a:gd name="T47" fmla="*/ 869 h 923"/>
                  <a:gd name="T48" fmla="*/ 660 w 1250"/>
                  <a:gd name="T49" fmla="*/ 827 h 923"/>
                  <a:gd name="T50" fmla="*/ 720 w 1250"/>
                  <a:gd name="T51" fmla="*/ 725 h 923"/>
                  <a:gd name="T52" fmla="*/ 714 w 1250"/>
                  <a:gd name="T53" fmla="*/ 611 h 923"/>
                  <a:gd name="T54" fmla="*/ 806 w 1250"/>
                  <a:gd name="T55" fmla="*/ 551 h 923"/>
                  <a:gd name="T56" fmla="*/ 909 w 1250"/>
                  <a:gd name="T57" fmla="*/ 449 h 923"/>
                  <a:gd name="T58" fmla="*/ 939 w 1250"/>
                  <a:gd name="T59" fmla="*/ 414 h 923"/>
                  <a:gd name="T60" fmla="*/ 1005 w 1250"/>
                  <a:gd name="T61" fmla="*/ 318 h 923"/>
                  <a:gd name="T62" fmla="*/ 1053 w 1250"/>
                  <a:gd name="T63" fmla="*/ 336 h 923"/>
                  <a:gd name="T64" fmla="*/ 1158 w 1250"/>
                  <a:gd name="T65" fmla="*/ 617 h 923"/>
                  <a:gd name="T66" fmla="*/ 1152 w 1250"/>
                  <a:gd name="T67" fmla="*/ 689 h 923"/>
                  <a:gd name="T68" fmla="*/ 1188 w 1250"/>
                  <a:gd name="T69" fmla="*/ 749 h 923"/>
                  <a:gd name="T70" fmla="*/ 1242 w 1250"/>
                  <a:gd name="T71" fmla="*/ 713 h 923"/>
                  <a:gd name="T72" fmla="*/ 1278 w 1250"/>
                  <a:gd name="T73" fmla="*/ 749 h 923"/>
                  <a:gd name="T74" fmla="*/ 1290 w 1250"/>
                  <a:gd name="T75" fmla="*/ 743 h 923"/>
                  <a:gd name="T76" fmla="*/ 714 w 1250"/>
                  <a:gd name="T77" fmla="*/ 264 h 923"/>
                  <a:gd name="T78" fmla="*/ 814 w 1250"/>
                  <a:gd name="T79" fmla="*/ 372 h 923"/>
                  <a:gd name="T80" fmla="*/ 788 w 1250"/>
                  <a:gd name="T81" fmla="*/ 443 h 923"/>
                  <a:gd name="T82" fmla="*/ 726 w 1250"/>
                  <a:gd name="T83" fmla="*/ 515 h 923"/>
                  <a:gd name="T84" fmla="*/ 678 w 1250"/>
                  <a:gd name="T85" fmla="*/ 569 h 923"/>
                  <a:gd name="T86" fmla="*/ 636 w 1250"/>
                  <a:gd name="T87" fmla="*/ 593 h 923"/>
                  <a:gd name="T88" fmla="*/ 594 w 1250"/>
                  <a:gd name="T89" fmla="*/ 617 h 923"/>
                  <a:gd name="T90" fmla="*/ 582 w 1250"/>
                  <a:gd name="T91" fmla="*/ 707 h 923"/>
                  <a:gd name="T92" fmla="*/ 363 w 1250"/>
                  <a:gd name="T93" fmla="*/ 755 h 923"/>
                  <a:gd name="T94" fmla="*/ 399 w 1250"/>
                  <a:gd name="T95" fmla="*/ 641 h 923"/>
                  <a:gd name="T96" fmla="*/ 435 w 1250"/>
                  <a:gd name="T97" fmla="*/ 647 h 923"/>
                  <a:gd name="T98" fmla="*/ 453 w 1250"/>
                  <a:gd name="T99" fmla="*/ 617 h 923"/>
                  <a:gd name="T100" fmla="*/ 588 w 1250"/>
                  <a:gd name="T101" fmla="*/ 515 h 923"/>
                  <a:gd name="T102" fmla="*/ 636 w 1250"/>
                  <a:gd name="T103" fmla="*/ 473 h 923"/>
                  <a:gd name="T104" fmla="*/ 660 w 1250"/>
                  <a:gd name="T105" fmla="*/ 396 h 923"/>
                  <a:gd name="T106" fmla="*/ 660 w 1250"/>
                  <a:gd name="T107" fmla="*/ 378 h 923"/>
                  <a:gd name="T108" fmla="*/ 684 w 1250"/>
                  <a:gd name="T109" fmla="*/ 270 h 923"/>
                  <a:gd name="T110" fmla="*/ 702 w 1250"/>
                  <a:gd name="T111" fmla="*/ 192 h 923"/>
                  <a:gd name="T112" fmla="*/ 714 w 1250"/>
                  <a:gd name="T113" fmla="*/ 264 h 923"/>
                  <a:gd name="T114" fmla="*/ 552 w 1250"/>
                  <a:gd name="T115" fmla="*/ 455 h 923"/>
                  <a:gd name="T116" fmla="*/ 65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8 w 72"/>
                  <a:gd name="T3" fmla="*/ 24 h 54"/>
                  <a:gd name="T4" fmla="*/ 70 w 72"/>
                  <a:gd name="T5" fmla="*/ 12 h 54"/>
                  <a:gd name="T6" fmla="*/ 76 w 72"/>
                  <a:gd name="T7" fmla="*/ 6 h 54"/>
                  <a:gd name="T8" fmla="*/ 82 w 72"/>
                  <a:gd name="T9" fmla="*/ 0 h 54"/>
                  <a:gd name="T10" fmla="*/ 5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7 w 287"/>
                  <a:gd name="T1" fmla="*/ 0 h 84"/>
                  <a:gd name="T2" fmla="*/ 0 w 287"/>
                  <a:gd name="T3" fmla="*/ 84 h 84"/>
                  <a:gd name="T4" fmla="*/ 178 w 287"/>
                  <a:gd name="T5" fmla="*/ 36 h 84"/>
                  <a:gd name="T6" fmla="*/ 114 w 287"/>
                  <a:gd name="T7" fmla="*/ 60 h 84"/>
                  <a:gd name="T8" fmla="*/ 286 w 287"/>
                  <a:gd name="T9" fmla="*/ 18 h 84"/>
                  <a:gd name="T10" fmla="*/ 297 w 287"/>
                  <a:gd name="T11" fmla="*/ 0 h 84"/>
                  <a:gd name="T12" fmla="*/ 297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F0960-60C8-4B9F-B0E9-53F0795379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42">
        <p14:flythrough/>
        <p:sndAc>
          <p:stSnd>
            <p:snd r:embed="rId1" name="chimes.wav"/>
          </p:stSnd>
        </p:sndAc>
      </p:transition>
    </mc:Choice>
    <mc:Fallback xmlns="">
      <p:transition spd="slow" advTm="10942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E02B3-A936-496B-9F12-ECE43EB674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42">
        <p14:flythrough/>
        <p:sndAc>
          <p:stSnd>
            <p:snd r:embed="rId1" name="chimes.wav"/>
          </p:stSnd>
        </p:sndAc>
      </p:transition>
    </mc:Choice>
    <mc:Fallback xmlns="">
      <p:transition spd="slow" advTm="10942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0EA2B-4748-4A07-AE59-649428EEE10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42">
        <p14:flythrough/>
        <p:sndAc>
          <p:stSnd>
            <p:snd r:embed="rId1" name="chimes.wav"/>
          </p:stSnd>
        </p:sndAc>
      </p:transition>
    </mc:Choice>
    <mc:Fallback xmlns="">
      <p:transition spd="slow" advTm="10942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75321-E97F-44EF-811C-06FE062942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6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42">
        <p14:flythrough/>
        <p:sndAc>
          <p:stSnd>
            <p:snd r:embed="rId1" name="chimes.wav"/>
          </p:stSnd>
        </p:sndAc>
      </p:transition>
    </mc:Choice>
    <mc:Fallback xmlns="">
      <p:transition spd="slow" advTm="10942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0EB06-52E1-4AFC-B913-C108A9A03B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8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42">
        <p14:flythrough/>
        <p:sndAc>
          <p:stSnd>
            <p:snd r:embed="rId1" name="chimes.wav"/>
          </p:stSnd>
        </p:sndAc>
      </p:transition>
    </mc:Choice>
    <mc:Fallback xmlns="">
      <p:transition spd="slow" advTm="10942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63DA0-CD77-4274-96A3-548EAF4CDA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42">
        <p14:flythrough/>
        <p:sndAc>
          <p:stSnd>
            <p:snd r:embed="rId1" name="chimes.wav"/>
          </p:stSnd>
        </p:sndAc>
      </p:transition>
    </mc:Choice>
    <mc:Fallback xmlns="">
      <p:transition spd="slow" advTm="10942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43F1C-2CF1-4A0F-8B0B-7912910470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42">
        <p14:flythrough/>
        <p:sndAc>
          <p:stSnd>
            <p:snd r:embed="rId1" name="chimes.wav"/>
          </p:stSnd>
        </p:sndAc>
      </p:transition>
    </mc:Choice>
    <mc:Fallback xmlns="">
      <p:transition spd="slow" advTm="10942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CE0D2-7BDE-4464-BD2A-D112024BD3F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0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42">
        <p14:flythrough/>
        <p:sndAc>
          <p:stSnd>
            <p:snd r:embed="rId1" name="chimes.wav"/>
          </p:stSnd>
        </p:sndAc>
      </p:transition>
    </mc:Choice>
    <mc:Fallback xmlns="">
      <p:transition spd="slow" advTm="10942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9A2A5-A8C1-4016-AF9B-D7156666F3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1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42">
        <p14:flythrough/>
        <p:sndAc>
          <p:stSnd>
            <p:snd r:embed="rId1" name="chimes.wav"/>
          </p:stSnd>
        </p:sndAc>
      </p:transition>
    </mc:Choice>
    <mc:Fallback xmlns="">
      <p:transition spd="slow" advTm="10942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18958-CAEB-4DDD-BB9A-B1007532CD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7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42">
        <p14:flythrough/>
        <p:sndAc>
          <p:stSnd>
            <p:snd r:embed="rId1" name="chimes.wav"/>
          </p:stSnd>
        </p:sndAc>
      </p:transition>
    </mc:Choice>
    <mc:Fallback xmlns="">
      <p:transition spd="slow" advTm="10942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6D701-A9E5-431D-B245-58FE839D92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8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42">
        <p14:flythrough/>
        <p:sndAc>
          <p:stSnd>
            <p:snd r:embed="rId1" name="chimes.wav"/>
          </p:stSnd>
        </p:sndAc>
      </p:transition>
    </mc:Choice>
    <mc:Fallback xmlns="">
      <p:transition spd="slow" advTm="10942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77B37-AF82-468F-9745-8D10BB0D7C5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8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42">
        <p14:flythrough/>
        <p:sndAc>
          <p:stSnd>
            <p:snd r:embed="rId1" name="chimes.wav"/>
          </p:stSnd>
        </p:sndAc>
      </p:transition>
    </mc:Choice>
    <mc:Fallback xmlns="">
      <p:transition spd="slow" advTm="10942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175AA-A3D4-454B-BF37-D0D9F61D320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42">
        <p14:flythrough/>
        <p:sndAc>
          <p:stSnd>
            <p:snd r:embed="rId1" name="chimes.wav"/>
          </p:stSnd>
        </p:sndAc>
      </p:transition>
    </mc:Choice>
    <mc:Fallback xmlns="">
      <p:transition spd="slow" advTm="10942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39B1-F148-4EE1-B4F6-B694788060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42">
        <p14:flythrough/>
        <p:sndAc>
          <p:stSnd>
            <p:snd r:embed="rId1" name="chimes.wav"/>
          </p:stSnd>
        </p:sndAc>
      </p:transition>
    </mc:Choice>
    <mc:Fallback xmlns="">
      <p:transition spd="slow" advTm="10942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647A5-2C3C-455E-B96A-FF23E51E1C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42">
        <p14:flythrough/>
        <p:sndAc>
          <p:stSnd>
            <p:snd r:embed="rId1" name="chimes.wav"/>
          </p:stSnd>
        </p:sndAc>
      </p:transition>
    </mc:Choice>
    <mc:Fallback xmlns="">
      <p:transition spd="slow" advTm="10942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69014-B5B5-4A2B-8004-74CDCA2B5F6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42">
        <p14:flythrough/>
        <p:sndAc>
          <p:stSnd>
            <p:snd r:embed="rId1" name="chimes.wav"/>
          </p:stSnd>
        </p:sndAc>
      </p:transition>
    </mc:Choice>
    <mc:Fallback xmlns="">
      <p:transition spd="slow" advTm="10942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056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7 w 3934"/>
                <a:gd name="T3" fmla="*/ 1331 h 1505"/>
                <a:gd name="T4" fmla="*/ 1253 w 3934"/>
                <a:gd name="T5" fmla="*/ 1157 h 1505"/>
                <a:gd name="T6" fmla="*/ 1778 w 3934"/>
                <a:gd name="T7" fmla="*/ 977 h 1505"/>
                <a:gd name="T8" fmla="*/ 2288 w 3934"/>
                <a:gd name="T9" fmla="*/ 792 h 1505"/>
                <a:gd name="T10" fmla="*/ 2536 w 3934"/>
                <a:gd name="T11" fmla="*/ 696 h 1505"/>
                <a:gd name="T12" fmla="*/ 2770 w 3934"/>
                <a:gd name="T13" fmla="*/ 606 h 1505"/>
                <a:gd name="T14" fmla="*/ 3008 w 3934"/>
                <a:gd name="T15" fmla="*/ 510 h 1505"/>
                <a:gd name="T16" fmla="*/ 3239 w 3934"/>
                <a:gd name="T17" fmla="*/ 420 h 1505"/>
                <a:gd name="T18" fmla="*/ 3448 w 3934"/>
                <a:gd name="T19" fmla="*/ 324 h 1505"/>
                <a:gd name="T20" fmla="*/ 3661 w 3934"/>
                <a:gd name="T21" fmla="*/ 234 h 1505"/>
                <a:gd name="T22" fmla="*/ 3867 w 3934"/>
                <a:gd name="T23" fmla="*/ 138 h 1505"/>
                <a:gd name="T24" fmla="*/ 4054 w 3934"/>
                <a:gd name="T25" fmla="*/ 48 h 1505"/>
                <a:gd name="T26" fmla="*/ 4054 w 3934"/>
                <a:gd name="T27" fmla="*/ 0 h 1505"/>
                <a:gd name="T28" fmla="*/ 3860 w 3934"/>
                <a:gd name="T29" fmla="*/ 96 h 1505"/>
                <a:gd name="T30" fmla="*/ 3649 w 3934"/>
                <a:gd name="T31" fmla="*/ 192 h 1505"/>
                <a:gd name="T32" fmla="*/ 3430 w 3934"/>
                <a:gd name="T33" fmla="*/ 288 h 1505"/>
                <a:gd name="T34" fmla="*/ 3215 w 3934"/>
                <a:gd name="T35" fmla="*/ 384 h 1505"/>
                <a:gd name="T36" fmla="*/ 2978 w 3934"/>
                <a:gd name="T37" fmla="*/ 480 h 1505"/>
                <a:gd name="T38" fmla="*/ 2734 w 3934"/>
                <a:gd name="T39" fmla="*/ 576 h 1505"/>
                <a:gd name="T40" fmla="*/ 2481 w 3934"/>
                <a:gd name="T41" fmla="*/ 672 h 1505"/>
                <a:gd name="T42" fmla="*/ 2234 w 3934"/>
                <a:gd name="T43" fmla="*/ 768 h 1505"/>
                <a:gd name="T44" fmla="*/ 1967 w 3934"/>
                <a:gd name="T45" fmla="*/ 864 h 1505"/>
                <a:gd name="T46" fmla="*/ 1700 w 3934"/>
                <a:gd name="T47" fmla="*/ 960 h 1505"/>
                <a:gd name="T48" fmla="*/ 1142 w 3934"/>
                <a:gd name="T49" fmla="*/ 1145 h 1505"/>
                <a:gd name="T50" fmla="*/ 58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70 w 1728"/>
                <a:gd name="T3" fmla="*/ 527 h 689"/>
                <a:gd name="T4" fmla="*/ 993 w 1728"/>
                <a:gd name="T5" fmla="*/ 365 h 689"/>
                <a:gd name="T6" fmla="*/ 1190 w 1728"/>
                <a:gd name="T7" fmla="*/ 287 h 689"/>
                <a:gd name="T8" fmla="*/ 1397 w 1728"/>
                <a:gd name="T9" fmla="*/ 203 h 689"/>
                <a:gd name="T10" fmla="*/ 1597 w 1728"/>
                <a:gd name="T11" fmla="*/ 126 h 689"/>
                <a:gd name="T12" fmla="*/ 1778 w 1728"/>
                <a:gd name="T13" fmla="*/ 48 h 689"/>
                <a:gd name="T14" fmla="*/ 1778 w 1728"/>
                <a:gd name="T15" fmla="*/ 0 h 689"/>
                <a:gd name="T16" fmla="*/ 1574 w 1728"/>
                <a:gd name="T17" fmla="*/ 84 h 689"/>
                <a:gd name="T18" fmla="*/ 1367 w 1728"/>
                <a:gd name="T19" fmla="*/ 167 h 689"/>
                <a:gd name="T20" fmla="*/ 1148 w 1728"/>
                <a:gd name="T21" fmla="*/ 257 h 689"/>
                <a:gd name="T22" fmla="*/ 933 w 1728"/>
                <a:gd name="T23" fmla="*/ 341 h 689"/>
                <a:gd name="T24" fmla="*/ 46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731 w 5561"/>
                <a:gd name="T1" fmla="*/ 929 h 3447"/>
                <a:gd name="T2" fmla="*/ 5707 w 5561"/>
                <a:gd name="T3" fmla="*/ 773 h 3447"/>
                <a:gd name="T4" fmla="*/ 5623 w 5561"/>
                <a:gd name="T5" fmla="*/ 629 h 3447"/>
                <a:gd name="T6" fmla="*/ 5492 w 5561"/>
                <a:gd name="T7" fmla="*/ 492 h 3447"/>
                <a:gd name="T8" fmla="*/ 5308 w 5561"/>
                <a:gd name="T9" fmla="*/ 366 h 3447"/>
                <a:gd name="T10" fmla="*/ 5071 w 5561"/>
                <a:gd name="T11" fmla="*/ 252 h 3447"/>
                <a:gd name="T12" fmla="*/ 4795 w 5561"/>
                <a:gd name="T13" fmla="*/ 144 h 3447"/>
                <a:gd name="T14" fmla="*/ 4475 w 5561"/>
                <a:gd name="T15" fmla="*/ 48 h 3447"/>
                <a:gd name="T16" fmla="*/ 4122 w 5561"/>
                <a:gd name="T17" fmla="*/ 0 h 3447"/>
                <a:gd name="T18" fmla="*/ 4494 w 5561"/>
                <a:gd name="T19" fmla="*/ 90 h 3447"/>
                <a:gd name="T20" fmla="*/ 4814 w 5561"/>
                <a:gd name="T21" fmla="*/ 192 h 3447"/>
                <a:gd name="T22" fmla="*/ 5083 w 5561"/>
                <a:gd name="T23" fmla="*/ 306 h 3447"/>
                <a:gd name="T24" fmla="*/ 5308 w 5561"/>
                <a:gd name="T25" fmla="*/ 426 h 3447"/>
                <a:gd name="T26" fmla="*/ 5479 w 5561"/>
                <a:gd name="T27" fmla="*/ 557 h 3447"/>
                <a:gd name="T28" fmla="*/ 5599 w 5561"/>
                <a:gd name="T29" fmla="*/ 701 h 3447"/>
                <a:gd name="T30" fmla="*/ 5659 w 5561"/>
                <a:gd name="T31" fmla="*/ 851 h 3447"/>
                <a:gd name="T32" fmla="*/ 5659 w 5561"/>
                <a:gd name="T33" fmla="*/ 1013 h 3447"/>
                <a:gd name="T34" fmla="*/ 5611 w 5561"/>
                <a:gd name="T35" fmla="*/ 1163 h 3447"/>
                <a:gd name="T36" fmla="*/ 5511 w 5561"/>
                <a:gd name="T37" fmla="*/ 1319 h 3447"/>
                <a:gd name="T38" fmla="*/ 5362 w 5561"/>
                <a:gd name="T39" fmla="*/ 1475 h 3447"/>
                <a:gd name="T40" fmla="*/ 5173 w 5561"/>
                <a:gd name="T41" fmla="*/ 1630 h 3447"/>
                <a:gd name="T42" fmla="*/ 4939 w 5561"/>
                <a:gd name="T43" fmla="*/ 1786 h 3447"/>
                <a:gd name="T44" fmla="*/ 4666 w 5561"/>
                <a:gd name="T45" fmla="*/ 1948 h 3447"/>
                <a:gd name="T46" fmla="*/ 4345 w 5561"/>
                <a:gd name="T47" fmla="*/ 2104 h 3447"/>
                <a:gd name="T48" fmla="*/ 3995 w 5561"/>
                <a:gd name="T49" fmla="*/ 2260 h 3447"/>
                <a:gd name="T50" fmla="*/ 3608 w 5561"/>
                <a:gd name="T51" fmla="*/ 2416 h 3447"/>
                <a:gd name="T52" fmla="*/ 3182 w 5561"/>
                <a:gd name="T53" fmla="*/ 2566 h 3447"/>
                <a:gd name="T54" fmla="*/ 2723 w 5561"/>
                <a:gd name="T55" fmla="*/ 2715 h 3447"/>
                <a:gd name="T56" fmla="*/ 2234 w 5561"/>
                <a:gd name="T57" fmla="*/ 2865 h 3447"/>
                <a:gd name="T58" fmla="*/ 1712 w 5561"/>
                <a:gd name="T59" fmla="*/ 3009 h 3447"/>
                <a:gd name="T60" fmla="*/ 1173 w 5561"/>
                <a:gd name="T61" fmla="*/ 3147 h 3447"/>
                <a:gd name="T62" fmla="*/ 600 w 5561"/>
                <a:gd name="T63" fmla="*/ 3279 h 3447"/>
                <a:gd name="T64" fmla="*/ 0 w 5561"/>
                <a:gd name="T65" fmla="*/ 3447 h 3447"/>
                <a:gd name="T66" fmla="*/ 897 w 5561"/>
                <a:gd name="T67" fmla="*/ 3249 h 3447"/>
                <a:gd name="T68" fmla="*/ 1457 w 5561"/>
                <a:gd name="T69" fmla="*/ 3105 h 3447"/>
                <a:gd name="T70" fmla="*/ 1997 w 5561"/>
                <a:gd name="T71" fmla="*/ 2961 h 3447"/>
                <a:gd name="T72" fmla="*/ 2511 w 5561"/>
                <a:gd name="T73" fmla="*/ 2817 h 3447"/>
                <a:gd name="T74" fmla="*/ 2990 w 5561"/>
                <a:gd name="T75" fmla="*/ 2668 h 3447"/>
                <a:gd name="T76" fmla="*/ 3430 w 5561"/>
                <a:gd name="T77" fmla="*/ 2512 h 3447"/>
                <a:gd name="T78" fmla="*/ 3848 w 5561"/>
                <a:gd name="T79" fmla="*/ 2356 h 3447"/>
                <a:gd name="T80" fmla="*/ 4226 w 5561"/>
                <a:gd name="T81" fmla="*/ 2200 h 3447"/>
                <a:gd name="T82" fmla="*/ 4565 w 5561"/>
                <a:gd name="T83" fmla="*/ 2038 h 3447"/>
                <a:gd name="T84" fmla="*/ 4866 w 5561"/>
                <a:gd name="T85" fmla="*/ 1876 h 3447"/>
                <a:gd name="T86" fmla="*/ 5122 w 5561"/>
                <a:gd name="T87" fmla="*/ 1720 h 3447"/>
                <a:gd name="T88" fmla="*/ 5338 w 5561"/>
                <a:gd name="T89" fmla="*/ 1559 h 3447"/>
                <a:gd name="T90" fmla="*/ 5505 w 5561"/>
                <a:gd name="T91" fmla="*/ 1397 h 3447"/>
                <a:gd name="T92" fmla="*/ 5629 w 5561"/>
                <a:gd name="T93" fmla="*/ 1241 h 3447"/>
                <a:gd name="T94" fmla="*/ 5707 w 5561"/>
                <a:gd name="T95" fmla="*/ 1085 h 3447"/>
                <a:gd name="T96" fmla="*/ 5725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921 w 5740"/>
                <a:gd name="T1" fmla="*/ 0 h 2098"/>
                <a:gd name="T2" fmla="*/ 5818 w 5740"/>
                <a:gd name="T3" fmla="*/ 72 h 2098"/>
                <a:gd name="T4" fmla="*/ 5714 w 5740"/>
                <a:gd name="T5" fmla="*/ 138 h 2098"/>
                <a:gd name="T6" fmla="*/ 5593 w 5740"/>
                <a:gd name="T7" fmla="*/ 210 h 2098"/>
                <a:gd name="T8" fmla="*/ 5474 w 5740"/>
                <a:gd name="T9" fmla="*/ 276 h 2098"/>
                <a:gd name="T10" fmla="*/ 5212 w 5740"/>
                <a:gd name="T11" fmla="*/ 414 h 2098"/>
                <a:gd name="T12" fmla="*/ 4927 w 5740"/>
                <a:gd name="T13" fmla="*/ 552 h 2098"/>
                <a:gd name="T14" fmla="*/ 4618 w 5740"/>
                <a:gd name="T15" fmla="*/ 690 h 2098"/>
                <a:gd name="T16" fmla="*/ 4292 w 5740"/>
                <a:gd name="T17" fmla="*/ 827 h 2098"/>
                <a:gd name="T18" fmla="*/ 3947 w 5740"/>
                <a:gd name="T19" fmla="*/ 959 h 2098"/>
                <a:gd name="T20" fmla="*/ 3578 w 5740"/>
                <a:gd name="T21" fmla="*/ 1091 h 2098"/>
                <a:gd name="T22" fmla="*/ 3191 w 5740"/>
                <a:gd name="T23" fmla="*/ 1223 h 2098"/>
                <a:gd name="T24" fmla="*/ 2785 w 5740"/>
                <a:gd name="T25" fmla="*/ 1355 h 2098"/>
                <a:gd name="T26" fmla="*/ 2354 w 5740"/>
                <a:gd name="T27" fmla="*/ 1481 h 2098"/>
                <a:gd name="T28" fmla="*/ 1920 w 5740"/>
                <a:gd name="T29" fmla="*/ 1601 h 2098"/>
                <a:gd name="T30" fmla="*/ 1462 w 5740"/>
                <a:gd name="T31" fmla="*/ 1721 h 2098"/>
                <a:gd name="T32" fmla="*/ 987 w 5740"/>
                <a:gd name="T33" fmla="*/ 1834 h 2098"/>
                <a:gd name="T34" fmla="*/ 50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7 w 5740"/>
                <a:gd name="T41" fmla="*/ 1990 h 2098"/>
                <a:gd name="T42" fmla="*/ 981 w 5740"/>
                <a:gd name="T43" fmla="*/ 1882 h 2098"/>
                <a:gd name="T44" fmla="*/ 1447 w 5740"/>
                <a:gd name="T45" fmla="*/ 1763 h 2098"/>
                <a:gd name="T46" fmla="*/ 1902 w 5740"/>
                <a:gd name="T47" fmla="*/ 1649 h 2098"/>
                <a:gd name="T48" fmla="*/ 2336 w 5740"/>
                <a:gd name="T49" fmla="*/ 1523 h 2098"/>
                <a:gd name="T50" fmla="*/ 2765 w 5740"/>
                <a:gd name="T51" fmla="*/ 1397 h 2098"/>
                <a:gd name="T52" fmla="*/ 3167 w 5740"/>
                <a:gd name="T53" fmla="*/ 1271 h 2098"/>
                <a:gd name="T54" fmla="*/ 3554 w 5740"/>
                <a:gd name="T55" fmla="*/ 1139 h 2098"/>
                <a:gd name="T56" fmla="*/ 3923 w 5740"/>
                <a:gd name="T57" fmla="*/ 1007 h 2098"/>
                <a:gd name="T58" fmla="*/ 4268 w 5740"/>
                <a:gd name="T59" fmla="*/ 875 h 2098"/>
                <a:gd name="T60" fmla="*/ 4600 w 5740"/>
                <a:gd name="T61" fmla="*/ 737 h 2098"/>
                <a:gd name="T62" fmla="*/ 4909 w 5740"/>
                <a:gd name="T63" fmla="*/ 600 h 2098"/>
                <a:gd name="T64" fmla="*/ 5200 w 5740"/>
                <a:gd name="T65" fmla="*/ 462 h 2098"/>
                <a:gd name="T66" fmla="*/ 5462 w 5740"/>
                <a:gd name="T67" fmla="*/ 324 h 2098"/>
                <a:gd name="T68" fmla="*/ 5708 w 5740"/>
                <a:gd name="T69" fmla="*/ 186 h 2098"/>
                <a:gd name="T70" fmla="*/ 5921 w 5740"/>
                <a:gd name="T71" fmla="*/ 48 h 2098"/>
                <a:gd name="T72" fmla="*/ 5921 w 5740"/>
                <a:gd name="T73" fmla="*/ 0 h 2098"/>
                <a:gd name="T74" fmla="*/ 5921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15 w 1955"/>
                <a:gd name="T1" fmla="*/ 485 h 1265"/>
                <a:gd name="T2" fmla="*/ 1961 w 1955"/>
                <a:gd name="T3" fmla="*/ 390 h 1265"/>
                <a:gd name="T4" fmla="*/ 1825 w 1955"/>
                <a:gd name="T5" fmla="*/ 306 h 1265"/>
                <a:gd name="T6" fmla="*/ 1629 w 1955"/>
                <a:gd name="T7" fmla="*/ 228 h 1265"/>
                <a:gd name="T8" fmla="*/ 1367 w 1955"/>
                <a:gd name="T9" fmla="*/ 162 h 1265"/>
                <a:gd name="T10" fmla="*/ 1040 w 1955"/>
                <a:gd name="T11" fmla="*/ 102 h 1265"/>
                <a:gd name="T12" fmla="*/ 666 w 1955"/>
                <a:gd name="T13" fmla="*/ 54 h 1265"/>
                <a:gd name="T14" fmla="*/ 237 w 1955"/>
                <a:gd name="T15" fmla="*/ 18 h 1265"/>
                <a:gd name="T16" fmla="*/ 0 w 1955"/>
                <a:gd name="T17" fmla="*/ 12 h 1265"/>
                <a:gd name="T18" fmla="*/ 441 w 1955"/>
                <a:gd name="T19" fmla="*/ 48 h 1265"/>
                <a:gd name="T20" fmla="*/ 842 w 1955"/>
                <a:gd name="T21" fmla="*/ 90 h 1265"/>
                <a:gd name="T22" fmla="*/ 1188 w 1955"/>
                <a:gd name="T23" fmla="*/ 144 h 1265"/>
                <a:gd name="T24" fmla="*/ 1463 w 1955"/>
                <a:gd name="T25" fmla="*/ 204 h 1265"/>
                <a:gd name="T26" fmla="*/ 1688 w 1955"/>
                <a:gd name="T27" fmla="*/ 276 h 1265"/>
                <a:gd name="T28" fmla="*/ 1854 w 1955"/>
                <a:gd name="T29" fmla="*/ 360 h 1265"/>
                <a:gd name="T30" fmla="*/ 1943 w 1955"/>
                <a:gd name="T31" fmla="*/ 443 h 1265"/>
                <a:gd name="T32" fmla="*/ 1961 w 1955"/>
                <a:gd name="T33" fmla="*/ 539 h 1265"/>
                <a:gd name="T34" fmla="*/ 1914 w 1955"/>
                <a:gd name="T35" fmla="*/ 629 h 1265"/>
                <a:gd name="T36" fmla="*/ 1796 w 1955"/>
                <a:gd name="T37" fmla="*/ 719 h 1265"/>
                <a:gd name="T38" fmla="*/ 1629 w 1955"/>
                <a:gd name="T39" fmla="*/ 809 h 1265"/>
                <a:gd name="T40" fmla="*/ 1397 w 1955"/>
                <a:gd name="T41" fmla="*/ 899 h 1265"/>
                <a:gd name="T42" fmla="*/ 1118 w 1955"/>
                <a:gd name="T43" fmla="*/ 989 h 1265"/>
                <a:gd name="T44" fmla="*/ 785 w 1955"/>
                <a:gd name="T45" fmla="*/ 1073 h 1265"/>
                <a:gd name="T46" fmla="*/ 417 w 1955"/>
                <a:gd name="T47" fmla="*/ 1157 h 1265"/>
                <a:gd name="T48" fmla="*/ 0 w 1955"/>
                <a:gd name="T49" fmla="*/ 1241 h 1265"/>
                <a:gd name="T50" fmla="*/ 225 w 1955"/>
                <a:gd name="T51" fmla="*/ 1223 h 1265"/>
                <a:gd name="T52" fmla="*/ 630 w 1955"/>
                <a:gd name="T53" fmla="*/ 1139 h 1265"/>
                <a:gd name="T54" fmla="*/ 987 w 1955"/>
                <a:gd name="T55" fmla="*/ 1049 h 1265"/>
                <a:gd name="T56" fmla="*/ 1302 w 1955"/>
                <a:gd name="T57" fmla="*/ 959 h 1265"/>
                <a:gd name="T58" fmla="*/ 1563 w 1955"/>
                <a:gd name="T59" fmla="*/ 863 h 1265"/>
                <a:gd name="T60" fmla="*/ 1766 w 1955"/>
                <a:gd name="T61" fmla="*/ 767 h 1265"/>
                <a:gd name="T62" fmla="*/ 1920 w 1955"/>
                <a:gd name="T63" fmla="*/ 677 h 1265"/>
                <a:gd name="T64" fmla="*/ 1997 w 1955"/>
                <a:gd name="T65" fmla="*/ 581 h 1265"/>
                <a:gd name="T66" fmla="*/ 201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844 w 4694"/>
                <a:gd name="T1" fmla="*/ 797 h 2901"/>
                <a:gd name="T2" fmla="*/ 4814 w 4694"/>
                <a:gd name="T3" fmla="*/ 665 h 2901"/>
                <a:gd name="T4" fmla="*/ 4736 w 4694"/>
                <a:gd name="T5" fmla="*/ 540 h 2901"/>
                <a:gd name="T6" fmla="*/ 4610 w 4694"/>
                <a:gd name="T7" fmla="*/ 426 h 2901"/>
                <a:gd name="T8" fmla="*/ 4439 w 4694"/>
                <a:gd name="T9" fmla="*/ 312 h 2901"/>
                <a:gd name="T10" fmla="*/ 4214 w 4694"/>
                <a:gd name="T11" fmla="*/ 216 h 2901"/>
                <a:gd name="T12" fmla="*/ 3956 w 4694"/>
                <a:gd name="T13" fmla="*/ 120 h 2901"/>
                <a:gd name="T14" fmla="*/ 3654 w 4694"/>
                <a:gd name="T15" fmla="*/ 36 h 2901"/>
                <a:gd name="T16" fmla="*/ 3306 w 4694"/>
                <a:gd name="T17" fmla="*/ 0 h 2901"/>
                <a:gd name="T18" fmla="*/ 3654 w 4694"/>
                <a:gd name="T19" fmla="*/ 78 h 2901"/>
                <a:gd name="T20" fmla="*/ 3956 w 4694"/>
                <a:gd name="T21" fmla="*/ 162 h 2901"/>
                <a:gd name="T22" fmla="*/ 4214 w 4694"/>
                <a:gd name="T23" fmla="*/ 258 h 2901"/>
                <a:gd name="T24" fmla="*/ 4427 w 4694"/>
                <a:gd name="T25" fmla="*/ 366 h 2901"/>
                <a:gd name="T26" fmla="*/ 4586 w 4694"/>
                <a:gd name="T27" fmla="*/ 480 h 2901"/>
                <a:gd name="T28" fmla="*/ 4700 w 4694"/>
                <a:gd name="T29" fmla="*/ 605 h 2901"/>
                <a:gd name="T30" fmla="*/ 4760 w 4694"/>
                <a:gd name="T31" fmla="*/ 737 h 2901"/>
                <a:gd name="T32" fmla="*/ 4760 w 4694"/>
                <a:gd name="T33" fmla="*/ 875 h 2901"/>
                <a:gd name="T34" fmla="*/ 4718 w 4694"/>
                <a:gd name="T35" fmla="*/ 1001 h 2901"/>
                <a:gd name="T36" fmla="*/ 4636 w 4694"/>
                <a:gd name="T37" fmla="*/ 1127 h 2901"/>
                <a:gd name="T38" fmla="*/ 4511 w 4694"/>
                <a:gd name="T39" fmla="*/ 1259 h 2901"/>
                <a:gd name="T40" fmla="*/ 4354 w 4694"/>
                <a:gd name="T41" fmla="*/ 1385 h 2901"/>
                <a:gd name="T42" fmla="*/ 4154 w 4694"/>
                <a:gd name="T43" fmla="*/ 1517 h 2901"/>
                <a:gd name="T44" fmla="*/ 3923 w 4694"/>
                <a:gd name="T45" fmla="*/ 1648 h 2901"/>
                <a:gd name="T46" fmla="*/ 3661 w 4694"/>
                <a:gd name="T47" fmla="*/ 1774 h 2901"/>
                <a:gd name="T48" fmla="*/ 3366 w 4694"/>
                <a:gd name="T49" fmla="*/ 1906 h 2901"/>
                <a:gd name="T50" fmla="*/ 3038 w 4694"/>
                <a:gd name="T51" fmla="*/ 2032 h 2901"/>
                <a:gd name="T52" fmla="*/ 2676 w 4694"/>
                <a:gd name="T53" fmla="*/ 2164 h 2901"/>
                <a:gd name="T54" fmla="*/ 2294 w 4694"/>
                <a:gd name="T55" fmla="*/ 2284 h 2901"/>
                <a:gd name="T56" fmla="*/ 1884 w 4694"/>
                <a:gd name="T57" fmla="*/ 2410 h 2901"/>
                <a:gd name="T58" fmla="*/ 1446 w 4694"/>
                <a:gd name="T59" fmla="*/ 2530 h 2901"/>
                <a:gd name="T60" fmla="*/ 504 w 4694"/>
                <a:gd name="T61" fmla="*/ 2757 h 2901"/>
                <a:gd name="T62" fmla="*/ 0 w 4694"/>
                <a:gd name="T63" fmla="*/ 2901 h 2901"/>
                <a:gd name="T64" fmla="*/ 999 w 4694"/>
                <a:gd name="T65" fmla="*/ 2674 h 2901"/>
                <a:gd name="T66" fmla="*/ 1688 w 4694"/>
                <a:gd name="T67" fmla="*/ 2494 h 2901"/>
                <a:gd name="T68" fmla="*/ 2127 w 4694"/>
                <a:gd name="T69" fmla="*/ 2374 h 2901"/>
                <a:gd name="T70" fmla="*/ 2531 w 4694"/>
                <a:gd name="T71" fmla="*/ 2248 h 2901"/>
                <a:gd name="T72" fmla="*/ 2906 w 4694"/>
                <a:gd name="T73" fmla="*/ 2116 h 2901"/>
                <a:gd name="T74" fmla="*/ 3251 w 4694"/>
                <a:gd name="T75" fmla="*/ 1984 h 2901"/>
                <a:gd name="T76" fmla="*/ 3572 w 4694"/>
                <a:gd name="T77" fmla="*/ 1858 h 2901"/>
                <a:gd name="T78" fmla="*/ 3857 w 4694"/>
                <a:gd name="T79" fmla="*/ 1720 h 2901"/>
                <a:gd name="T80" fmla="*/ 4112 w 4694"/>
                <a:gd name="T81" fmla="*/ 1589 h 2901"/>
                <a:gd name="T82" fmla="*/ 4328 w 4694"/>
                <a:gd name="T83" fmla="*/ 1457 h 2901"/>
                <a:gd name="T84" fmla="*/ 4511 w 4694"/>
                <a:gd name="T85" fmla="*/ 1325 h 2901"/>
                <a:gd name="T86" fmla="*/ 4655 w 4694"/>
                <a:gd name="T87" fmla="*/ 1193 h 2901"/>
                <a:gd name="T88" fmla="*/ 4760 w 4694"/>
                <a:gd name="T89" fmla="*/ 1061 h 2901"/>
                <a:gd name="T90" fmla="*/ 4820 w 4694"/>
                <a:gd name="T91" fmla="*/ 935 h 2901"/>
                <a:gd name="T92" fmla="*/ 483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81 w 3761"/>
                <a:gd name="T1" fmla="*/ 719 h 2356"/>
                <a:gd name="T2" fmla="*/ 3851 w 3761"/>
                <a:gd name="T3" fmla="*/ 599 h 2356"/>
                <a:gd name="T4" fmla="*/ 3773 w 3761"/>
                <a:gd name="T5" fmla="*/ 486 h 2356"/>
                <a:gd name="T6" fmla="*/ 3634 w 3761"/>
                <a:gd name="T7" fmla="*/ 378 h 2356"/>
                <a:gd name="T8" fmla="*/ 3458 w 3761"/>
                <a:gd name="T9" fmla="*/ 282 h 2356"/>
                <a:gd name="T10" fmla="*/ 3227 w 3761"/>
                <a:gd name="T11" fmla="*/ 192 h 2356"/>
                <a:gd name="T12" fmla="*/ 2954 w 3761"/>
                <a:gd name="T13" fmla="*/ 108 h 2356"/>
                <a:gd name="T14" fmla="*/ 2639 w 3761"/>
                <a:gd name="T15" fmla="*/ 36 h 2356"/>
                <a:gd name="T16" fmla="*/ 2300 w 3761"/>
                <a:gd name="T17" fmla="*/ 0 h 2356"/>
                <a:gd name="T18" fmla="*/ 2657 w 3761"/>
                <a:gd name="T19" fmla="*/ 72 h 2356"/>
                <a:gd name="T20" fmla="*/ 2966 w 3761"/>
                <a:gd name="T21" fmla="*/ 150 h 2356"/>
                <a:gd name="T22" fmla="*/ 3239 w 3761"/>
                <a:gd name="T23" fmla="*/ 234 h 2356"/>
                <a:gd name="T24" fmla="*/ 3458 w 3761"/>
                <a:gd name="T25" fmla="*/ 330 h 2356"/>
                <a:gd name="T26" fmla="*/ 3627 w 3761"/>
                <a:gd name="T27" fmla="*/ 432 h 2356"/>
                <a:gd name="T28" fmla="*/ 3743 w 3761"/>
                <a:gd name="T29" fmla="*/ 545 h 2356"/>
                <a:gd name="T30" fmla="*/ 3803 w 3761"/>
                <a:gd name="T31" fmla="*/ 665 h 2356"/>
                <a:gd name="T32" fmla="*/ 3809 w 3761"/>
                <a:gd name="T33" fmla="*/ 791 h 2356"/>
                <a:gd name="T34" fmla="*/ 3773 w 3761"/>
                <a:gd name="T35" fmla="*/ 887 h 2356"/>
                <a:gd name="T36" fmla="*/ 3711 w 3761"/>
                <a:gd name="T37" fmla="*/ 989 h 2356"/>
                <a:gd name="T38" fmla="*/ 3608 w 3761"/>
                <a:gd name="T39" fmla="*/ 1091 h 2356"/>
                <a:gd name="T40" fmla="*/ 3482 w 3761"/>
                <a:gd name="T41" fmla="*/ 1187 h 2356"/>
                <a:gd name="T42" fmla="*/ 3326 w 3761"/>
                <a:gd name="T43" fmla="*/ 1289 h 2356"/>
                <a:gd name="T44" fmla="*/ 3143 w 3761"/>
                <a:gd name="T45" fmla="*/ 1391 h 2356"/>
                <a:gd name="T46" fmla="*/ 2924 w 3761"/>
                <a:gd name="T47" fmla="*/ 1493 h 2356"/>
                <a:gd name="T48" fmla="*/ 2689 w 3761"/>
                <a:gd name="T49" fmla="*/ 1589 h 2356"/>
                <a:gd name="T50" fmla="*/ 2145 w 3761"/>
                <a:gd name="T51" fmla="*/ 1786 h 2356"/>
                <a:gd name="T52" fmla="*/ 1509 w 3761"/>
                <a:gd name="T53" fmla="*/ 1972 h 2356"/>
                <a:gd name="T54" fmla="*/ 785 w 3761"/>
                <a:gd name="T55" fmla="*/ 2158 h 2356"/>
                <a:gd name="T56" fmla="*/ 0 w 3761"/>
                <a:gd name="T57" fmla="*/ 2326 h 2356"/>
                <a:gd name="T58" fmla="*/ 411 w 3761"/>
                <a:gd name="T59" fmla="*/ 2272 h 2356"/>
                <a:gd name="T60" fmla="*/ 1182 w 3761"/>
                <a:gd name="T61" fmla="*/ 2092 h 2356"/>
                <a:gd name="T62" fmla="*/ 1872 w 3761"/>
                <a:gd name="T63" fmla="*/ 1900 h 2356"/>
                <a:gd name="T64" fmla="*/ 2472 w 3761"/>
                <a:gd name="T65" fmla="*/ 1702 h 2356"/>
                <a:gd name="T66" fmla="*/ 2737 w 3761"/>
                <a:gd name="T67" fmla="*/ 1607 h 2356"/>
                <a:gd name="T68" fmla="*/ 2972 w 3761"/>
                <a:gd name="T69" fmla="*/ 1505 h 2356"/>
                <a:gd name="T70" fmla="*/ 3191 w 3761"/>
                <a:gd name="T71" fmla="*/ 1403 h 2356"/>
                <a:gd name="T72" fmla="*/ 3385 w 3761"/>
                <a:gd name="T73" fmla="*/ 1301 h 2356"/>
                <a:gd name="T74" fmla="*/ 3542 w 3761"/>
                <a:gd name="T75" fmla="*/ 1193 h 2356"/>
                <a:gd name="T76" fmla="*/ 3673 w 3761"/>
                <a:gd name="T77" fmla="*/ 1091 h 2356"/>
                <a:gd name="T78" fmla="*/ 3773 w 3761"/>
                <a:gd name="T79" fmla="*/ 989 h 2356"/>
                <a:gd name="T80" fmla="*/ 3839 w 3761"/>
                <a:gd name="T81" fmla="*/ 887 h 2356"/>
                <a:gd name="T82" fmla="*/ 3875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014 w 2924"/>
                <a:gd name="T1" fmla="*/ 647 h 1846"/>
                <a:gd name="T2" fmla="*/ 2966 w 2924"/>
                <a:gd name="T3" fmla="*/ 528 h 1846"/>
                <a:gd name="T4" fmla="*/ 2838 w 2924"/>
                <a:gd name="T5" fmla="*/ 414 h 1846"/>
                <a:gd name="T6" fmla="*/ 2639 w 2924"/>
                <a:gd name="T7" fmla="*/ 318 h 1846"/>
                <a:gd name="T8" fmla="*/ 2372 w 2924"/>
                <a:gd name="T9" fmla="*/ 228 h 1846"/>
                <a:gd name="T10" fmla="*/ 2045 w 2924"/>
                <a:gd name="T11" fmla="*/ 150 h 1846"/>
                <a:gd name="T12" fmla="*/ 1658 w 2924"/>
                <a:gd name="T13" fmla="*/ 78 h 1846"/>
                <a:gd name="T14" fmla="*/ 1218 w 2924"/>
                <a:gd name="T15" fmla="*/ 24 h 1846"/>
                <a:gd name="T16" fmla="*/ 714 w 2924"/>
                <a:gd name="T17" fmla="*/ 0 h 1846"/>
                <a:gd name="T18" fmla="*/ 1230 w 2924"/>
                <a:gd name="T19" fmla="*/ 48 h 1846"/>
                <a:gd name="T20" fmla="*/ 1676 w 2924"/>
                <a:gd name="T21" fmla="*/ 108 h 1846"/>
                <a:gd name="T22" fmla="*/ 2069 w 2924"/>
                <a:gd name="T23" fmla="*/ 180 h 1846"/>
                <a:gd name="T24" fmla="*/ 2396 w 2924"/>
                <a:gd name="T25" fmla="*/ 264 h 1846"/>
                <a:gd name="T26" fmla="*/ 2651 w 2924"/>
                <a:gd name="T27" fmla="*/ 360 h 1846"/>
                <a:gd name="T28" fmla="*/ 2838 w 2924"/>
                <a:gd name="T29" fmla="*/ 468 h 1846"/>
                <a:gd name="T30" fmla="*/ 2936 w 2924"/>
                <a:gd name="T31" fmla="*/ 587 h 1846"/>
                <a:gd name="T32" fmla="*/ 2954 w 2924"/>
                <a:gd name="T33" fmla="*/ 713 h 1846"/>
                <a:gd name="T34" fmla="*/ 2930 w 2924"/>
                <a:gd name="T35" fmla="*/ 785 h 1846"/>
                <a:gd name="T36" fmla="*/ 2882 w 2924"/>
                <a:gd name="T37" fmla="*/ 857 h 1846"/>
                <a:gd name="T38" fmla="*/ 2705 w 2924"/>
                <a:gd name="T39" fmla="*/ 1001 h 1846"/>
                <a:gd name="T40" fmla="*/ 2438 w 2924"/>
                <a:gd name="T41" fmla="*/ 1145 h 1846"/>
                <a:gd name="T42" fmla="*/ 2093 w 2924"/>
                <a:gd name="T43" fmla="*/ 1289 h 1846"/>
                <a:gd name="T44" fmla="*/ 1676 w 2924"/>
                <a:gd name="T45" fmla="*/ 1433 h 1846"/>
                <a:gd name="T46" fmla="*/ 1182 w 2924"/>
                <a:gd name="T47" fmla="*/ 1571 h 1846"/>
                <a:gd name="T48" fmla="*/ 624 w 2924"/>
                <a:gd name="T49" fmla="*/ 1702 h 1846"/>
                <a:gd name="T50" fmla="*/ 0 w 2924"/>
                <a:gd name="T51" fmla="*/ 1828 h 1846"/>
                <a:gd name="T52" fmla="*/ 321 w 2924"/>
                <a:gd name="T53" fmla="*/ 1780 h 1846"/>
                <a:gd name="T54" fmla="*/ 927 w 2924"/>
                <a:gd name="T55" fmla="*/ 1648 h 1846"/>
                <a:gd name="T56" fmla="*/ 1457 w 2924"/>
                <a:gd name="T57" fmla="*/ 1511 h 1846"/>
                <a:gd name="T58" fmla="*/ 1931 w 2924"/>
                <a:gd name="T59" fmla="*/ 1367 h 1846"/>
                <a:gd name="T60" fmla="*/ 2324 w 2924"/>
                <a:gd name="T61" fmla="*/ 1223 h 1846"/>
                <a:gd name="T62" fmla="*/ 2639 w 2924"/>
                <a:gd name="T63" fmla="*/ 1079 h 1846"/>
                <a:gd name="T64" fmla="*/ 2864 w 2924"/>
                <a:gd name="T65" fmla="*/ 929 h 1846"/>
                <a:gd name="T66" fmla="*/ 2966 w 2924"/>
                <a:gd name="T67" fmla="*/ 815 h 1846"/>
                <a:gd name="T68" fmla="*/ 3002 w 2924"/>
                <a:gd name="T69" fmla="*/ 743 h 1846"/>
                <a:gd name="T70" fmla="*/ 3014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5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4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38 w 1488"/>
                <a:gd name="T7" fmla="*/ 186 h 204"/>
                <a:gd name="T8" fmla="*/ 1449 w 1488"/>
                <a:gd name="T9" fmla="*/ 204 h 204"/>
                <a:gd name="T10" fmla="*/ 144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6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7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068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069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0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3 w 323"/>
                  <a:gd name="T13" fmla="*/ 18 h 162"/>
                  <a:gd name="T14" fmla="*/ 249 w 323"/>
                  <a:gd name="T15" fmla="*/ 54 h 162"/>
                  <a:gd name="T16" fmla="*/ 297 w 323"/>
                  <a:gd name="T17" fmla="*/ 90 h 162"/>
                  <a:gd name="T18" fmla="*/ 327 w 323"/>
                  <a:gd name="T19" fmla="*/ 114 h 162"/>
                  <a:gd name="T20" fmla="*/ 333 w 323"/>
                  <a:gd name="T21" fmla="*/ 126 h 162"/>
                  <a:gd name="T22" fmla="*/ 333 w 323"/>
                  <a:gd name="T23" fmla="*/ 126 h 162"/>
                  <a:gd name="T24" fmla="*/ 23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1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06 w 1250"/>
                  <a:gd name="T1" fmla="*/ 641 h 923"/>
                  <a:gd name="T2" fmla="*/ 1206 w 1250"/>
                  <a:gd name="T3" fmla="*/ 473 h 923"/>
                  <a:gd name="T4" fmla="*/ 1176 w 1250"/>
                  <a:gd name="T5" fmla="*/ 384 h 923"/>
                  <a:gd name="T6" fmla="*/ 1152 w 1250"/>
                  <a:gd name="T7" fmla="*/ 288 h 923"/>
                  <a:gd name="T8" fmla="*/ 1083 w 1250"/>
                  <a:gd name="T9" fmla="*/ 174 h 923"/>
                  <a:gd name="T10" fmla="*/ 1011 w 1250"/>
                  <a:gd name="T11" fmla="*/ 96 h 923"/>
                  <a:gd name="T12" fmla="*/ 993 w 1250"/>
                  <a:gd name="T13" fmla="*/ 72 h 923"/>
                  <a:gd name="T14" fmla="*/ 921 w 1250"/>
                  <a:gd name="T15" fmla="*/ 18 h 923"/>
                  <a:gd name="T16" fmla="*/ 849 w 1250"/>
                  <a:gd name="T17" fmla="*/ 6 h 923"/>
                  <a:gd name="T18" fmla="*/ 732 w 1250"/>
                  <a:gd name="T19" fmla="*/ 24 h 923"/>
                  <a:gd name="T20" fmla="*/ 684 w 1250"/>
                  <a:gd name="T21" fmla="*/ 42 h 923"/>
                  <a:gd name="T22" fmla="*/ 588 w 1250"/>
                  <a:gd name="T23" fmla="*/ 120 h 923"/>
                  <a:gd name="T24" fmla="*/ 552 w 1250"/>
                  <a:gd name="T25" fmla="*/ 228 h 923"/>
                  <a:gd name="T26" fmla="*/ 529 w 1250"/>
                  <a:gd name="T27" fmla="*/ 348 h 923"/>
                  <a:gd name="T28" fmla="*/ 441 w 1250"/>
                  <a:gd name="T29" fmla="*/ 479 h 923"/>
                  <a:gd name="T30" fmla="*/ 423 w 1250"/>
                  <a:gd name="T31" fmla="*/ 539 h 923"/>
                  <a:gd name="T32" fmla="*/ 363 w 1250"/>
                  <a:gd name="T33" fmla="*/ 599 h 923"/>
                  <a:gd name="T34" fmla="*/ 315 w 1250"/>
                  <a:gd name="T35" fmla="*/ 629 h 923"/>
                  <a:gd name="T36" fmla="*/ 303 w 1250"/>
                  <a:gd name="T37" fmla="*/ 635 h 923"/>
                  <a:gd name="T38" fmla="*/ 26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50 w 1250"/>
                  <a:gd name="T47" fmla="*/ 869 h 923"/>
                  <a:gd name="T48" fmla="*/ 660 w 1250"/>
                  <a:gd name="T49" fmla="*/ 827 h 923"/>
                  <a:gd name="T50" fmla="*/ 720 w 1250"/>
                  <a:gd name="T51" fmla="*/ 725 h 923"/>
                  <a:gd name="T52" fmla="*/ 714 w 1250"/>
                  <a:gd name="T53" fmla="*/ 611 h 923"/>
                  <a:gd name="T54" fmla="*/ 806 w 1250"/>
                  <a:gd name="T55" fmla="*/ 551 h 923"/>
                  <a:gd name="T56" fmla="*/ 909 w 1250"/>
                  <a:gd name="T57" fmla="*/ 449 h 923"/>
                  <a:gd name="T58" fmla="*/ 939 w 1250"/>
                  <a:gd name="T59" fmla="*/ 414 h 923"/>
                  <a:gd name="T60" fmla="*/ 1005 w 1250"/>
                  <a:gd name="T61" fmla="*/ 318 h 923"/>
                  <a:gd name="T62" fmla="*/ 1053 w 1250"/>
                  <a:gd name="T63" fmla="*/ 336 h 923"/>
                  <a:gd name="T64" fmla="*/ 1158 w 1250"/>
                  <a:gd name="T65" fmla="*/ 617 h 923"/>
                  <a:gd name="T66" fmla="*/ 1152 w 1250"/>
                  <a:gd name="T67" fmla="*/ 689 h 923"/>
                  <a:gd name="T68" fmla="*/ 1188 w 1250"/>
                  <a:gd name="T69" fmla="*/ 749 h 923"/>
                  <a:gd name="T70" fmla="*/ 1242 w 1250"/>
                  <a:gd name="T71" fmla="*/ 713 h 923"/>
                  <a:gd name="T72" fmla="*/ 1278 w 1250"/>
                  <a:gd name="T73" fmla="*/ 749 h 923"/>
                  <a:gd name="T74" fmla="*/ 1290 w 1250"/>
                  <a:gd name="T75" fmla="*/ 743 h 923"/>
                  <a:gd name="T76" fmla="*/ 714 w 1250"/>
                  <a:gd name="T77" fmla="*/ 264 h 923"/>
                  <a:gd name="T78" fmla="*/ 814 w 1250"/>
                  <a:gd name="T79" fmla="*/ 372 h 923"/>
                  <a:gd name="T80" fmla="*/ 788 w 1250"/>
                  <a:gd name="T81" fmla="*/ 443 h 923"/>
                  <a:gd name="T82" fmla="*/ 726 w 1250"/>
                  <a:gd name="T83" fmla="*/ 515 h 923"/>
                  <a:gd name="T84" fmla="*/ 678 w 1250"/>
                  <a:gd name="T85" fmla="*/ 569 h 923"/>
                  <a:gd name="T86" fmla="*/ 636 w 1250"/>
                  <a:gd name="T87" fmla="*/ 593 h 923"/>
                  <a:gd name="T88" fmla="*/ 594 w 1250"/>
                  <a:gd name="T89" fmla="*/ 617 h 923"/>
                  <a:gd name="T90" fmla="*/ 582 w 1250"/>
                  <a:gd name="T91" fmla="*/ 707 h 923"/>
                  <a:gd name="T92" fmla="*/ 363 w 1250"/>
                  <a:gd name="T93" fmla="*/ 755 h 923"/>
                  <a:gd name="T94" fmla="*/ 399 w 1250"/>
                  <a:gd name="T95" fmla="*/ 641 h 923"/>
                  <a:gd name="T96" fmla="*/ 435 w 1250"/>
                  <a:gd name="T97" fmla="*/ 647 h 923"/>
                  <a:gd name="T98" fmla="*/ 453 w 1250"/>
                  <a:gd name="T99" fmla="*/ 617 h 923"/>
                  <a:gd name="T100" fmla="*/ 588 w 1250"/>
                  <a:gd name="T101" fmla="*/ 515 h 923"/>
                  <a:gd name="T102" fmla="*/ 636 w 1250"/>
                  <a:gd name="T103" fmla="*/ 473 h 923"/>
                  <a:gd name="T104" fmla="*/ 660 w 1250"/>
                  <a:gd name="T105" fmla="*/ 396 h 923"/>
                  <a:gd name="T106" fmla="*/ 660 w 1250"/>
                  <a:gd name="T107" fmla="*/ 378 h 923"/>
                  <a:gd name="T108" fmla="*/ 684 w 1250"/>
                  <a:gd name="T109" fmla="*/ 270 h 923"/>
                  <a:gd name="T110" fmla="*/ 702 w 1250"/>
                  <a:gd name="T111" fmla="*/ 192 h 923"/>
                  <a:gd name="T112" fmla="*/ 714 w 1250"/>
                  <a:gd name="T113" fmla="*/ 264 h 923"/>
                  <a:gd name="T114" fmla="*/ 552 w 1250"/>
                  <a:gd name="T115" fmla="*/ 455 h 923"/>
                  <a:gd name="T116" fmla="*/ 65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2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3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4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5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6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7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8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8 w 72"/>
                  <a:gd name="T3" fmla="*/ 24 h 54"/>
                  <a:gd name="T4" fmla="*/ 70 w 72"/>
                  <a:gd name="T5" fmla="*/ 12 h 54"/>
                  <a:gd name="T6" fmla="*/ 76 w 72"/>
                  <a:gd name="T7" fmla="*/ 6 h 54"/>
                  <a:gd name="T8" fmla="*/ 82 w 72"/>
                  <a:gd name="T9" fmla="*/ 0 h 54"/>
                  <a:gd name="T10" fmla="*/ 5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79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0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1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7 w 287"/>
                  <a:gd name="T1" fmla="*/ 0 h 84"/>
                  <a:gd name="T2" fmla="*/ 0 w 287"/>
                  <a:gd name="T3" fmla="*/ 84 h 84"/>
                  <a:gd name="T4" fmla="*/ 178 w 287"/>
                  <a:gd name="T5" fmla="*/ 36 h 84"/>
                  <a:gd name="T6" fmla="*/ 114 w 287"/>
                  <a:gd name="T7" fmla="*/ 60 h 84"/>
                  <a:gd name="T8" fmla="*/ 286 w 287"/>
                  <a:gd name="T9" fmla="*/ 18 h 84"/>
                  <a:gd name="T10" fmla="*/ 297 w 287"/>
                  <a:gd name="T11" fmla="*/ 0 h 84"/>
                  <a:gd name="T12" fmla="*/ 297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2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3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4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5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6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7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8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89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0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1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2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93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810B7-5E7E-4211-9B85-ABC09481C70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315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800" advTm="10942">
        <p14:flythrough/>
        <p:sndAc>
          <p:stSnd>
            <p:snd r:embed="rId18" name="chimes.wav"/>
          </p:stSnd>
        </p:sndAc>
      </p:transition>
    </mc:Choice>
    <mc:Fallback xmlns="">
      <p:transition spd="slow" advTm="10942">
        <p:fade/>
        <p:sndAc>
          <p:stSnd>
            <p:snd r:embed="rId19" name="chimes.wav"/>
          </p:stSnd>
        </p:sndAc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0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1.wav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1.wav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audio" Target="../media/audio1.wav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audio" Target="NUL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audio" Target="../media/audio1.wav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1.wav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audio" Target="../media/audio1.wav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6194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30" y="-1343758"/>
            <a:ext cx="7704856" cy="41549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Спортивное 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оборудование и инвентарь как средство физического воспитания в </a:t>
            </a:r>
            <a:r>
              <a:rPr lang="ru-RU" sz="440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ДОУ часть№1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6534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                                     </a:t>
            </a:r>
          </a:p>
          <a:p>
            <a:pPr algn="r"/>
            <a:endParaRPr lang="ru-RU" dirty="0">
              <a:solidFill>
                <a:srgbClr val="FFFF00"/>
              </a:solidFill>
            </a:endParaRP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40552" y="5471636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dirty="0" smtClean="0">
                <a:solidFill>
                  <a:srgbClr val="FFFF00"/>
                </a:solidFill>
              </a:rPr>
              <a:t>  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Picture 2" descr="H:\DCIM\100NIKON\DSCN10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7" y="2828836"/>
            <a:ext cx="6336705" cy="3682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0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90">
        <p14:gallery dir="l"/>
        <p:sndAc>
          <p:stSnd>
            <p:snd r:embed="rId3" name="chimes.wav"/>
          </p:stSnd>
        </p:sndAc>
      </p:transition>
    </mc:Choice>
    <mc:Fallback xmlns="">
      <p:transition spd="slow" advTm="619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spd="-100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5956"/>
            <a:ext cx="82809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dirty="0" smtClean="0">
                <a:solidFill>
                  <a:srgbClr val="002060"/>
                </a:solidFill>
              </a:rPr>
              <a:t>КОСИЧКИ, </a:t>
            </a:r>
            <a:r>
              <a:rPr lang="ru-RU" sz="2400" dirty="0" smtClean="0">
                <a:solidFill>
                  <a:srgbClr val="002060"/>
                </a:solidFill>
              </a:rPr>
              <a:t>гимнастическая палка, скакалки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ИСПОЛЬЗУЮТ ДЛЯ ЗАНЯТИЙ ОРУ И ПОДВИЖНЫХ ИГР, ТРЕНИРОВКА МЫШЦ </a:t>
            </a:r>
            <a:r>
              <a:rPr lang="ru-RU" sz="2000" dirty="0" smtClean="0">
                <a:solidFill>
                  <a:srgbClr val="FFFF00"/>
                </a:solidFill>
              </a:rPr>
              <a:t> ПЛЕЧЕВОГО  ПОЯСА</a:t>
            </a:r>
            <a:r>
              <a:rPr lang="ru-RU" sz="2000" dirty="0">
                <a:solidFill>
                  <a:srgbClr val="FFFF00"/>
                </a:solidFill>
              </a:rPr>
              <a:t>, РУК </a:t>
            </a:r>
            <a:r>
              <a:rPr lang="ru-RU" sz="2000" dirty="0" smtClean="0">
                <a:solidFill>
                  <a:srgbClr val="FFFF00"/>
                </a:solidFill>
              </a:rPr>
              <a:t>; СКАКАЛКУ ИСПОЛЬЗУЮТ ДЛЯ РАЗМИНКИ, УКРЕПЛЕНИЯ МЫШЦ НОГ, УЛУЧШЕНИЯ КООРДИНАЦИИ И....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768" y="25367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000" dirty="0">
              <a:solidFill>
                <a:srgbClr val="FFFF00"/>
              </a:solidFill>
              <a:latin typeface="Constantia"/>
            </a:endParaRPr>
          </a:p>
        </p:txBody>
      </p:sp>
      <p:pic>
        <p:nvPicPr>
          <p:cNvPr id="5123" name="Picture 3" descr="C:\Users\Admin\YandexDisk\Фотокамера\2011-12-31 17-00-00 (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860" y="1775036"/>
            <a:ext cx="4806240" cy="4011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YandexDisk\Фотокамера\2011-12-31 17-00-00 (24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92" y="2677805"/>
            <a:ext cx="4798889" cy="4011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4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523">
        <p14:gallery dir="l"/>
        <p:sndAc>
          <p:stSnd>
            <p:snd r:embed="rId3" name="chimes.wav"/>
          </p:stSnd>
        </p:sndAc>
      </p:transition>
    </mc:Choice>
    <mc:Fallback xmlns="">
      <p:transition spd="slow" advTm="8523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YandexDisk\Фотокамера\2011-12-31 17-00-00 (70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69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639">
        <p14:glitter pattern="hexagon"/>
        <p:sndAc>
          <p:stSnd>
            <p:snd r:embed="rId3" name="chimes.wav"/>
          </p:stSnd>
        </p:sndAc>
      </p:transition>
    </mc:Choice>
    <mc:Fallback xmlns="">
      <p:transition spd="slow" advTm="3639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DCIM\100NIKON\DSCN11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321" y="332656"/>
            <a:ext cx="6157192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YandexDisk\Фотокамера\2011-12-31 17-00-00 (114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4906" y="1628800"/>
            <a:ext cx="6121208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07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537">
        <p14:vortex dir="r"/>
        <p:sndAc>
          <p:stSnd>
            <p:snd r:embed="rId3" name="chimes.wav"/>
          </p:stSnd>
        </p:sndAc>
      </p:transition>
    </mc:Choice>
    <mc:Fallback xmlns="">
      <p:transition spd="slow" advTm="7537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84784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defRPr/>
            </a:pPr>
            <a:r>
              <a:rPr lang="ru-RU" sz="2000" dirty="0" smtClean="0"/>
              <a:t> </a:t>
            </a: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09811"/>
            <a:ext cx="88569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ea typeface="Times New Roman"/>
                <a:cs typeface="Simplified Arabic" pitchFamily="18" charset="-78"/>
              </a:rPr>
              <a:t>«О</a:t>
            </a:r>
            <a:r>
              <a:rPr lang="ru-RU" sz="2400" dirty="0" smtClean="0">
                <a:solidFill>
                  <a:srgbClr val="002060"/>
                </a:solidFill>
                <a:effectLst/>
                <a:ea typeface="Times New Roman"/>
                <a:cs typeface="Simplified Arabic" pitchFamily="18" charset="-78"/>
              </a:rPr>
              <a:t>бручи, кегли»: </a:t>
            </a:r>
            <a:r>
              <a:rPr lang="ru-RU" sz="2000" dirty="0" smtClean="0">
                <a:solidFill>
                  <a:srgbClr val="FFFF00"/>
                </a:solidFill>
              </a:rPr>
              <a:t>ИСПОЛЬЗУЮТ </a:t>
            </a:r>
            <a:r>
              <a:rPr lang="ru-RU" sz="2000" dirty="0">
                <a:solidFill>
                  <a:srgbClr val="FFFF00"/>
                </a:solidFill>
              </a:rPr>
              <a:t>ДЛЯ ЗАНЯТИЙ </a:t>
            </a:r>
            <a:r>
              <a:rPr lang="ru-RU" sz="2000" dirty="0" smtClean="0">
                <a:solidFill>
                  <a:srgbClr val="FFFF00"/>
                </a:solidFill>
              </a:rPr>
              <a:t>ОРУ, ДЛЯ ФОРМИРОВАНИЯ ПРАВИЛЬНОЙ ОСАНКИ И ПРОФИЛАКТИКИ ЕЕ НАРУШЕНИЙ, ТРЕНИРОВКА </a:t>
            </a:r>
            <a:r>
              <a:rPr lang="ru-RU" sz="2000" dirty="0">
                <a:solidFill>
                  <a:srgbClr val="FFFF00"/>
                </a:solidFill>
              </a:rPr>
              <a:t>МЫШЦ ПЛЕЧЕВОГО ПОЯСА, РУК И </a:t>
            </a:r>
            <a:r>
              <a:rPr lang="ru-RU" sz="2000" dirty="0" smtClean="0">
                <a:solidFill>
                  <a:srgbClr val="FFFF00"/>
                </a:solidFill>
                <a:ea typeface="Times New Roman"/>
              </a:rPr>
              <a:t> </a:t>
            </a:r>
            <a:r>
              <a:rPr lang="ru-RU" sz="2000" dirty="0">
                <a:solidFill>
                  <a:srgbClr val="FFFF00"/>
                </a:solidFill>
                <a:ea typeface="Times New Roman"/>
              </a:rPr>
              <a:t>ИСПОЛЬЗУЕТСЯ КАК ИГРОВОЕ ОБОРУДОВАНИЕ ДЛЯ ЭСТАФЕТ И ПОДВИЖНЫХ </a:t>
            </a:r>
            <a:r>
              <a:rPr lang="ru-RU" sz="2000" dirty="0" smtClean="0">
                <a:solidFill>
                  <a:srgbClr val="FFFF00"/>
                </a:solidFill>
                <a:ea typeface="Times New Roman"/>
              </a:rPr>
              <a:t>ИГР.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dirty="0" smtClean="0">
                <a:effectLst/>
                <a:ea typeface="Times New Roman"/>
              </a:rPr>
              <a:t> </a:t>
            </a:r>
            <a:endParaRPr lang="ru-RU" sz="2000" dirty="0"/>
          </a:p>
        </p:txBody>
      </p:sp>
      <p:pic>
        <p:nvPicPr>
          <p:cNvPr id="1026" name="Picture 2" descr="C:\Users\Admin\YandexDisk\Фотокамера\2011-12-31 17-00-00 (11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4" y="2187200"/>
            <a:ext cx="6120680" cy="4382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YandexDisk\Фотокамера\2011-12-31 17-00-00 (109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9162" y="1900310"/>
            <a:ext cx="6341310" cy="4300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0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84">
        <p14:vortex dir="r"/>
        <p:sndAc>
          <p:stSnd>
            <p:snd r:embed="rId3" name="chimes.wav"/>
          </p:stSnd>
        </p:sndAc>
      </p:transition>
    </mc:Choice>
    <mc:Fallback xmlns="">
      <p:transition spd="slow" advTm="8084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:\DCIM\100NIKON\DSCN1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56" y="476049"/>
            <a:ext cx="7488654" cy="568863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YandexDisk\Фотокамера\2011-12-31 17-00-00 (118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488654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4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42">
        <p14:flythrough/>
        <p:sndAc>
          <p:stSnd>
            <p:snd r:embed="rId2" name="chimes.wav"/>
          </p:stSnd>
        </p:sndAc>
      </p:transition>
    </mc:Choice>
    <mc:Fallback xmlns="">
      <p:transition spd="slow" advTm="10942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\YandexDisk\Фотокамера\2011-12-31 17-00-00 (135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99591" y="548680"/>
            <a:ext cx="6624738" cy="5760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372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504">
        <p14:glitter pattern="hexagon"/>
        <p:sndAc>
          <p:stSnd>
            <p:snd r:embed="rId3" name="chimes.wav"/>
          </p:stSnd>
        </p:sndAc>
      </p:transition>
    </mc:Choice>
    <mc:Fallback xmlns="">
      <p:transition spd="slow" advTm="4504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943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dirty="0" smtClean="0">
              <a:solidFill>
                <a:srgbClr val="002060"/>
              </a:solidFill>
            </a:endParaRPr>
          </a:p>
          <a:p>
            <a:pPr lvl="0"/>
            <a:endParaRPr lang="ru-RU" sz="3200" dirty="0">
              <a:solidFill>
                <a:srgbClr val="002060"/>
              </a:solidFill>
            </a:endParaRPr>
          </a:p>
          <a:p>
            <a:pPr lvl="0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ФГОС ДО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определил требования к развивающей предметно – пространственной среде ДОУ, которая должна быть содержательно – насыщенной, трансформируемой, доступной и безопасной, в том числе и физкультурного зала с его многочисленным оборудованием.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6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607">
        <p:sndAc>
          <p:stSnd>
            <p:snd r:embed="rId3" name="chimes.wav"/>
          </p:stSnd>
        </p:sndAc>
      </p:transition>
    </mc:Choice>
    <mc:Fallback xmlns="">
      <p:transition advTm="25607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506" y="548680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Для решения поставленных задач в течение  года к развивающей предметно – пространственной среде ДОУ,   шел  постоянный  поиск  эффективных  мер, направленных  на  оздоровление  детей, новых  коррекционных  методов  и  приемов, использование  здоровье сберегающих  технологий.  В системе физического воспитания в детском саду используются следующие организованные формы работы двигательной деятельности детей: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Физкультурно-оздоровительная работа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i="1" dirty="0">
                <a:solidFill>
                  <a:srgbClr val="FFFF00"/>
                </a:solidFill>
              </a:rPr>
              <a:t>1.НОД по физической культуре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i="1" dirty="0">
                <a:solidFill>
                  <a:srgbClr val="FFFF00"/>
                </a:solidFill>
              </a:rPr>
              <a:t>2.Утренняя гимнастика, дыхательная гимнастика, корригирующая гимнастика, релаксационная гимнастика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i="1" dirty="0">
                <a:solidFill>
                  <a:srgbClr val="FFFF00"/>
                </a:solidFill>
              </a:rPr>
              <a:t>3.Индивидуальные занятия 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i="1" dirty="0">
                <a:solidFill>
                  <a:srgbClr val="FFFF00"/>
                </a:solidFill>
              </a:rPr>
              <a:t>4.Дни здоровья, физкультурные праздники, развлечение, 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i="1" dirty="0">
                <a:solidFill>
                  <a:srgbClr val="FFFF00"/>
                </a:solidFill>
              </a:rPr>
              <a:t>   досуги, олимпиады  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i="1" dirty="0">
                <a:solidFill>
                  <a:srgbClr val="FFFF00"/>
                </a:solidFill>
              </a:rPr>
              <a:t>5. Подвижные и спортивные игры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i="1" dirty="0">
                <a:solidFill>
                  <a:srgbClr val="FFFF00"/>
                </a:solidFill>
              </a:rPr>
              <a:t>6. Физкультминутки 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i="1" dirty="0">
                <a:solidFill>
                  <a:srgbClr val="FFFF00"/>
                </a:solidFill>
              </a:rPr>
              <a:t>7. Спортивный кружок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8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2796">
        <p:checker/>
        <p:sndAc>
          <p:stSnd>
            <p:snd r:embed="rId2" name="chimes.wav"/>
          </p:stSnd>
        </p:sndAc>
      </p:transition>
    </mc:Choice>
    <mc:Fallback xmlns="">
      <p:transition spd="slow" advTm="22796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80255819"/>
              </p:ext>
            </p:extLst>
          </p:nvPr>
        </p:nvGraphicFramePr>
        <p:xfrm>
          <a:off x="-1476672" y="830263"/>
          <a:ext cx="11737976" cy="5507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" y="188640"/>
            <a:ext cx="912839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16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918">
        <p14:prism/>
        <p:sndAc>
          <p:stSnd>
            <p:snd r:embed="rId3" name="chimes.wav"/>
          </p:stSnd>
        </p:sndAc>
      </p:transition>
    </mc:Choice>
    <mc:Fallback xmlns="">
      <p:transition spd="slow" advTm="8918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YandexDisk\Фотокамера\2011-12-31 17-00-00 (107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90" y="2640980"/>
            <a:ext cx="7632848" cy="3751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:\DCIM\100NIKON\DSCN10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632847" cy="3980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04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785">
        <p14:gallery dir="l"/>
        <p:sndAc>
          <p:stSnd>
            <p:snd r:embed="rId3" name="chimes.wav"/>
          </p:stSnd>
        </p:sndAc>
      </p:transition>
    </mc:Choice>
    <mc:Fallback xmlns="">
      <p:transition spd="slow" advTm="12785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DCIM\100NIKON\DSCN10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63592"/>
            <a:ext cx="5832648" cy="3714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H:\DCIM\100NIKON\DSCN10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5815310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859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511">
        <p14:gallery dir="l"/>
        <p:sndAc>
          <p:stSnd>
            <p:snd r:embed="rId3" name="chimes.wav"/>
          </p:stSnd>
        </p:sndAc>
      </p:transition>
    </mc:Choice>
    <mc:Fallback xmlns="">
      <p:transition spd="slow" advTm="6511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519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536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kern="0" dirty="0" smtClean="0">
                <a:solidFill>
                  <a:srgbClr val="FFFF00"/>
                </a:solidFill>
                <a:latin typeface="Calibri"/>
              </a:rPr>
              <a:t> 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772" y="95360"/>
            <a:ext cx="8676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ea typeface="Times New Roman"/>
              </a:rPr>
              <a:t>«Д</a:t>
            </a:r>
            <a:r>
              <a:rPr lang="ru-RU" sz="2000" dirty="0" smtClean="0">
                <a:solidFill>
                  <a:srgbClr val="002060"/>
                </a:solidFill>
                <a:effectLst/>
                <a:ea typeface="Times New Roman"/>
              </a:rPr>
              <a:t>УГА ДЛЯ ПОД ЛАЗАНИЯ</a:t>
            </a:r>
            <a:r>
              <a:rPr lang="ru-RU" sz="2000" dirty="0">
                <a:solidFill>
                  <a:srgbClr val="002060"/>
                </a:solidFill>
                <a:ea typeface="Times New Roman"/>
              </a:rPr>
              <a:t>,</a:t>
            </a:r>
            <a:r>
              <a:rPr lang="ru-RU" sz="2000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ea typeface="Times New Roman"/>
              </a:rPr>
              <a:t>СТОЙКА ПЕРЕНОСНАЯ ПЛАНКА </a:t>
            </a:r>
            <a:r>
              <a:rPr lang="ru-RU" sz="2000" dirty="0" smtClean="0">
                <a:solidFill>
                  <a:srgbClr val="002060"/>
                </a:solidFill>
                <a:ea typeface="Times New Roman"/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effectLst/>
                <a:ea typeface="Times New Roman"/>
              </a:rPr>
              <a:t>: </a:t>
            </a:r>
            <a:r>
              <a:rPr lang="ru-RU" sz="2000" dirty="0" smtClean="0">
                <a:solidFill>
                  <a:srgbClr val="FFFF00"/>
                </a:solidFill>
              </a:rPr>
              <a:t>ДЛЯ ФИЗИЧЕСКИХ УПРАЖНЕНИЙ </a:t>
            </a:r>
            <a:r>
              <a:rPr lang="ru-RU" sz="2000" dirty="0">
                <a:solidFill>
                  <a:srgbClr val="FFFF00"/>
                </a:solidFill>
              </a:rPr>
              <a:t>ИЛИ СПОРТИВНЫХ </a:t>
            </a:r>
            <a:r>
              <a:rPr lang="ru-RU" sz="2000" dirty="0" smtClean="0">
                <a:solidFill>
                  <a:srgbClr val="FFFF00"/>
                </a:solidFill>
              </a:rPr>
              <a:t>СОРЕВНОВАНИЙ;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УКРЕПЛЕНИЯ</a:t>
            </a:r>
            <a:r>
              <a:rPr lang="ru-RU" sz="2000" dirty="0">
                <a:solidFill>
                  <a:srgbClr val="FFFF00"/>
                </a:solidFill>
              </a:rPr>
              <a:t> МЫШЦ СПИНЫ И ПРЕССА, РАЗВИТИЯ ГИБКОСТИ...</a:t>
            </a:r>
            <a:r>
              <a:rPr lang="ru-RU" sz="2000" dirty="0">
                <a:solidFill>
                  <a:srgbClr val="FFFF00"/>
                </a:solidFill>
                <a:ea typeface="Times New Roman"/>
              </a:rPr>
              <a:t>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Admin\YandexDisk\Фотокамера\2011-12-31 17-00-00 (59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937" y="3296598"/>
            <a:ext cx="4001247" cy="2816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YandexDisk\Фотокамера\2011-12-31 17-00-00 (8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951947"/>
            <a:ext cx="4001246" cy="2816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YandexDisk\Фотокамера\2011-12-31 17-00-00 (4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533" y="1543770"/>
            <a:ext cx="3947494" cy="2816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YandexDisk\Фотокамера\2011-12-31 17-00-00 (75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39" y="1947746"/>
            <a:ext cx="3939343" cy="2835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YandexDisk\Фотокамера\2011-12-31 17-00-00 (126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3150" y="2320873"/>
            <a:ext cx="4046248" cy="2816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2027238"/>
            <a:ext cx="3998913" cy="281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86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166">
        <p14:gallery dir="l"/>
        <p:sndAc>
          <p:stSnd>
            <p:snd r:embed="rId3" name="chimes.wav"/>
          </p:stSnd>
        </p:sndAc>
      </p:transition>
    </mc:Choice>
    <mc:Fallback xmlns="">
      <p:transition spd="slow" advTm="17166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48" y="-7724"/>
            <a:ext cx="8964488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«МЕШОЧКИ(С ГРУЗОМ ): </a:t>
            </a:r>
            <a:r>
              <a:rPr lang="ru-RU" sz="2000" dirty="0" smtClean="0">
                <a:solidFill>
                  <a:srgbClr val="FFFF00"/>
                </a:solidFill>
              </a:rPr>
              <a:t>РАЗВИВАЮТ ГЛАЗОМЕР, МЕТКОСТЬ, КООРДИНАЦИЮ ДВИЖЕНИЙ, УКРЕПЛЯЮТ МЫШЦЫ РУК И ТУЛОВИЩА.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Admin\YandexDisk\Фотокамера\2011-12-31 17-00-00 (127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957722" y="1486315"/>
            <a:ext cx="4365277" cy="3408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YandexDisk\Фотокамера\2011-12-31 17-00-00 (2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13456"/>
            <a:ext cx="3888432" cy="2547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YandexDisk\Фотокамера\2011-12-31 17-00-00 (88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508" y="2723557"/>
            <a:ext cx="4529173" cy="3501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36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135">
        <p14:gallery dir="l"/>
        <p:sndAc>
          <p:stSnd>
            <p:snd r:embed="rId3" name="chimes.wav"/>
          </p:stSnd>
        </p:sndAc>
      </p:transition>
    </mc:Choice>
    <mc:Fallback xmlns="">
      <p:transition spd="slow" advTm="12135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Admin\YandexDisk\Фотокамера\2011-12-31 17-00-00 (10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929" y="1925773"/>
            <a:ext cx="4896543" cy="4581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0648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ea typeface="Times New Roman"/>
              </a:rPr>
              <a:t>«КОРЗИНА ДЛЯ МЕТАНИЯ </a:t>
            </a:r>
            <a:r>
              <a:rPr lang="ru-RU" sz="2000" dirty="0" smtClean="0">
                <a:solidFill>
                  <a:srgbClr val="002060"/>
                </a:solidFill>
                <a:ea typeface="Times New Roman"/>
              </a:rPr>
              <a:t>МЯЧЕЙ, СТОЙКА </a:t>
            </a:r>
            <a:r>
              <a:rPr lang="ru-RU" sz="2000" dirty="0">
                <a:solidFill>
                  <a:srgbClr val="002060"/>
                </a:solidFill>
                <a:ea typeface="Times New Roman"/>
              </a:rPr>
              <a:t>ДЛЯ МЕТАНИЯ В </a:t>
            </a:r>
            <a:r>
              <a:rPr lang="ru-RU" sz="2000" dirty="0" smtClean="0">
                <a:solidFill>
                  <a:srgbClr val="002060"/>
                </a:solidFill>
                <a:ea typeface="Times New Roman"/>
              </a:rPr>
              <a:t>ЦЕЛЬ»: </a:t>
            </a:r>
            <a:r>
              <a:rPr lang="ru-RU" sz="2000" dirty="0" smtClean="0">
                <a:solidFill>
                  <a:srgbClr val="FFFF00"/>
                </a:solidFill>
                <a:ea typeface="Times New Roman"/>
              </a:rPr>
              <a:t>УПРАЖНЕНИЯ ДЛЯ УКРЕПЛЕНИЕ </a:t>
            </a:r>
            <a:r>
              <a:rPr lang="ru-RU" sz="2000" dirty="0">
                <a:solidFill>
                  <a:srgbClr val="FFFF00"/>
                </a:solidFill>
                <a:ea typeface="Times New Roman"/>
              </a:rPr>
              <a:t>МЫШЦ ТУЛОВИЩА, ИСПОЛЬЗУЕТСЯ КАК ИГРОВОЕ ОБОРУДОВАНИЕ ДЛЯ ЭСТАФЕТ И ПОДВИЖНЫХ ИГР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Admin\YandexDisk\Фотокамера\2011-12-31 17-00-00 (9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8725" y="1684786"/>
            <a:ext cx="4874126" cy="4581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YandexDisk\Фотокамера\2011-12-31 17-00-00 (8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9817"/>
            <a:ext cx="5941373" cy="4777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35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323">
        <p14:gallery dir="l"/>
        <p:sndAc>
          <p:stSnd>
            <p:snd r:embed="rId3" name="chimes.wav"/>
          </p:stSnd>
        </p:sndAc>
      </p:transition>
    </mc:Choice>
    <mc:Fallback xmlns="">
      <p:transition spd="slow" advTm="13323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9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6|1.2|1.7|5.6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7|1.9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7|1.7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3.7"/>
</p:tagLst>
</file>

<file path=ppt/theme/theme1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334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Соревнование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110</cp:revision>
  <dcterms:created xsi:type="dcterms:W3CDTF">2015-08-26T13:16:16Z</dcterms:created>
  <dcterms:modified xsi:type="dcterms:W3CDTF">2016-02-22T10:07:02Z</dcterms:modified>
</cp:coreProperties>
</file>