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FBB89-6319-4CA6-9D76-45F7E1A7D2C5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5521-6264-4FE5-8F43-C4870D041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source=wiz&amp;img_url=http://kristenheaven.com/cdn/2015/06/09/boys-and-girls-would-love-to-hang-out-in-the-retro-50-s-style-mickey-a5debe5.jpg&amp;_=1455531331348&amp;p=6&amp;text=%D0%B8%D0%B7%D0%BE%D0%B1%D1%80%D0%B0%D0%B6%D0%B5%D0%BD%D0%B8%D0%B5%20%D0%B4%D0%BE%D0%BC%D0%BE%D0%B2%20%D1%80%D0%B0%D0%B7%D0%BD%D0%BE%D0%B3%D0%BE%20%D1%80%D0%B0%D0%B7%D0%BC%D0%B5%D1%80%D0%B0%20%D0%BA%D0%B0%D1%80%D1%82%D0%B8%D0%BD%D0%BA%D0%B8&amp;noreask=1&amp;pos=209&amp;rpt=simage&amp;lr=39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yandex.ru/images/search?source=wiz&amp;img_url=http://s44.radikal.ru/i104/0907/61/3f6ac53b3edb.jpg&amp;_=1455531331348&amp;p=6&amp;text=%D0%B8%D0%B7%D0%BE%D0%B1%D1%80%D0%B0%D0%B6%D0%B5%D0%BD%D0%B8%D0%B5%20%D0%B4%D0%BE%D0%BC%D0%BE%D0%B2%20%D1%80%D0%B0%D0%B7%D0%BD%D0%BE%D0%B3%D0%BE%20%D1%80%D0%B0%D0%B7%D0%BC%D0%B5%D1%80%D0%B0%20%D0%BA%D0%B0%D1%80%D1%82%D0%B8%D0%BD%D0%BA%D0%B8&amp;noreask=1&amp;pos=207&amp;rpt=simage&amp;lr=39" TargetMode="External"/><Relationship Id="rId5" Type="http://schemas.openxmlformats.org/officeDocument/2006/relationships/hyperlink" Target="https://yandex.ru/images/search?source=wiz&amp;img_url=http://static.chance.ru/sites/default/files/styles/big_photo_gallery/public/images/domik_17.jpg?itok=X_NEHrCr&amp;_=1455531238818&amp;p=2&amp;text=%D0%B8%D0%B7%D0%BE%D0%B1%D1%80%D0%B0%D0%B6%D0%B5%D0%BD%D0%B8%D0%B5%20%D0%B4%D0%BE%D0%BC%D0%BE%D0%B2%20%D1%80%D0%B0%D0%B7%D0%BD%D0%BE%D0%B3%D0%BE%20%D1%80%D0%B0%D0%B7%D0%BC%D0%B5%D1%80%D0%B0%20%D0%BA%D0%B0%D1%80%D1%82%D0%B8%D0%BD%D0%BA%D0%B8&amp;noreask=1&amp;pos=86&amp;rpt=simage&amp;lr=39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57356" y="571480"/>
            <a:ext cx="5486400" cy="5530869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Рисунок 1" descr="https://im1-tub-ru.yandex.net/i?id=855ca869369208ab9a4acbe3a747a539&amp;n=33&amp;h=190&amp;w=2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71480"/>
            <a:ext cx="2466975" cy="1971675"/>
          </a:xfrm>
          <a:prstGeom prst="rect">
            <a:avLst/>
          </a:prstGeom>
          <a:noFill/>
        </p:spPr>
      </p:pic>
      <p:pic>
        <p:nvPicPr>
          <p:cNvPr id="1030" name="Рисунок 6" descr="https://im2-tub-ru.yandex.net/i?id=f5ba5ea082aec38b94f4a04015ebd905&amp;n=33&amp;h=190&amp;w=28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71744"/>
            <a:ext cx="3286125" cy="18097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572132" y="1142984"/>
            <a:ext cx="1152525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14942" y="3143248"/>
            <a:ext cx="2009775" cy="885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57818" y="4714884"/>
            <a:ext cx="1771650" cy="923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>
            <a:hlinkClick r:id="rId5"/>
          </p:cNvPr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0" name="Rectangle 16">
            <a:hlinkClick r:id="rId5"/>
          </p:cNvPr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>
            <a:hlinkClick r:id="rId5"/>
          </p:cNvPr>
          <p:cNvSpPr>
            <a:spLocks noChangeArrowheads="1"/>
          </p:cNvSpPr>
          <p:nvPr/>
        </p:nvSpPr>
        <p:spPr bwMode="auto">
          <a:xfrm>
            <a:off x="0" y="2428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>
            <a:hlinkClick r:id="rId3"/>
          </p:cNvPr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>
            <a:hlinkClick r:id="rId3"/>
          </p:cNvPr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Рисунок 24" descr="https://im0-tub-ru.yandex.net/i?id=2c306e970121bdb6c4eb37e8fcb6447b&amp;n=33&amp;h=190&amp;w=253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4357694"/>
            <a:ext cx="3103854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Прямая соединительная линия 26"/>
          <p:cNvCxnSpPr/>
          <p:nvPr/>
        </p:nvCxnSpPr>
        <p:spPr>
          <a:xfrm rot="5400000">
            <a:off x="5430050" y="3571082"/>
            <a:ext cx="8564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143636" y="357187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028" idx="0"/>
            <a:endCxn id="1028" idx="2"/>
          </p:cNvCxnSpPr>
          <p:nvPr/>
        </p:nvCxnSpPr>
        <p:spPr>
          <a:xfrm rot="16200000" flipH="1">
            <a:off x="5781680" y="5176846"/>
            <a:ext cx="9239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Мама книга купить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Книга купить мама интересная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Очень купить мама интересная книга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Игра «Живые слова».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Игра «Слова наоборот»</a:t>
            </a:r>
          </a:p>
          <a:p>
            <a:r>
              <a:rPr lang="ru-RU" dirty="0" smtClean="0"/>
              <a:t>Злая, грубый, неряшливый, ленивый, рассеянный.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Мара</dc:creator>
  <cp:lastModifiedBy>Мара</cp:lastModifiedBy>
  <cp:revision>6</cp:revision>
  <dcterms:created xsi:type="dcterms:W3CDTF">2016-02-09T14:54:01Z</dcterms:created>
  <dcterms:modified xsi:type="dcterms:W3CDTF">2016-02-18T13:42:50Z</dcterms:modified>
</cp:coreProperties>
</file>