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5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5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0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3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3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6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0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E06E-698A-4418-80E8-A8E6BECCE7B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A415-DCFF-43F6-9983-EA655362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6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9144000" cy="68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REAKTOR</dc:creator>
  <cp:lastModifiedBy>REAKTOR</cp:lastModifiedBy>
  <cp:revision>7</cp:revision>
  <dcterms:created xsi:type="dcterms:W3CDTF">2016-02-24T15:33:13Z</dcterms:created>
  <dcterms:modified xsi:type="dcterms:W3CDTF">2016-02-25T17:40:50Z</dcterms:modified>
</cp:coreProperties>
</file>