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4" r:id="rId3"/>
    <p:sldId id="275" r:id="rId4"/>
    <p:sldId id="276" r:id="rId5"/>
    <p:sldId id="259" r:id="rId6"/>
    <p:sldId id="260" r:id="rId7"/>
    <p:sldId id="261" r:id="rId8"/>
    <p:sldId id="277" r:id="rId9"/>
    <p:sldId id="278" r:id="rId10"/>
    <p:sldId id="279" r:id="rId11"/>
    <p:sldId id="280" r:id="rId12"/>
    <p:sldId id="270" r:id="rId13"/>
    <p:sldId id="271" r:id="rId14"/>
    <p:sldId id="265" r:id="rId15"/>
    <p:sldId id="266" r:id="rId16"/>
    <p:sldId id="268" r:id="rId17"/>
    <p:sldId id="267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E0FF"/>
    <a:srgbClr val="B7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EF098-2C82-45C5-9F52-15F6C22511E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90F6F-ACCB-4C90-8420-3B4B055ADB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-1"/>
            <a:ext cx="7286676" cy="242886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Проблемное обучение в работе с детьми дошкольного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15206" y="5000636"/>
            <a:ext cx="1785950" cy="135732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Хамидуллина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Г.Р.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картинки &quot;дети&quot; &quot; Образовательный портал МистерГИ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6921" y="2571743"/>
            <a:ext cx="5048285" cy="3786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85818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В ходе анализа проблемной ситуации выделена определенная последовательность, или 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решения проблемной ситуации, 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состоящий из 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пяти этапов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постановка проблемы;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актуализация знаний;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выдвижение гипотез, предположений;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решения;</a:t>
            </a:r>
          </a:p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в систему знаний.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428604"/>
            <a:ext cx="8143932" cy="642939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1 этапе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37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постановки проблемы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 основная цель воспитателя – помочь детям осознать и присвоить предложенную проблемную ситуацию</a:t>
            </a:r>
          </a:p>
          <a:p>
            <a:pPr>
              <a:lnSpc>
                <a:spcPct val="80000"/>
              </a:lnSpc>
            </a:pP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2этапе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37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актуализации знаний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актуализировать необходимые знания, которые станут базовыми для следующего этапа решения проблемы.</a:t>
            </a:r>
          </a:p>
          <a:p>
            <a:pPr>
              <a:lnSpc>
                <a:spcPct val="80000"/>
              </a:lnSpc>
            </a:pP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3 этапе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7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выдвижения гипотез и предположений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целью является вовлечение детей сначала в процесс выдвижения предположений, а затем в процесс выделения этапов поиска и их планирование.</a:t>
            </a:r>
          </a:p>
          <a:p>
            <a:pPr>
              <a:lnSpc>
                <a:spcPct val="80000"/>
              </a:lnSpc>
            </a:pP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4 этапе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7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проверки решения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основной целью является организация деятельности по проверке решения и помощь в выборе правильного решения. Проверку можно осуществить через различные виды деятельности. Например в образовательной области "Познание" раздел "Ребенок открывает мир природы" (программа "Детство") наиболее эффективным способом проверки, является экспериментирование. Поэтому этот этап можно назвать самым оптимальным для организации опытно-исследовательской деятельности.</a:t>
            </a:r>
          </a:p>
          <a:p>
            <a:pPr>
              <a:lnSpc>
                <a:spcPct val="80000"/>
              </a:lnSpc>
            </a:pP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этап -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37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в систему знаний»</a:t>
            </a:r>
            <a:r>
              <a:rPr lang="ru-RU" sz="3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направлен на выделение новых знаний и организацию деятельности по применению полученных знаний на практике, их присвоению.</a:t>
            </a:r>
          </a:p>
          <a:p>
            <a:pPr>
              <a:lnSpc>
                <a:spcPct val="80000"/>
              </a:lnSpc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85794"/>
            <a:ext cx="7615262" cy="479743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ПРОБЛЕМНЫЙ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- ЭТО НЕ ПРОСТО ВОСПРОИЗВЕДЕНИЕ ЗНАНИЯ, КОТОРОЕ УЖЕ ЗНАКОМО ДЕТЯМ, А ПОИСК ОТВЕТА НА ОСНОВЕ РАССУЖДЕНИЯ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«Оденем куклу на прогулку» (согласно времени года)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«Готовим салат» (выбери продукты согласно рецепту)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Как и чем можно нарисовать, если нет кисточек и карандашей.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4.Подготовь материал к  определенному занятию (индивидуальное задание для ребенка)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7286652"/>
            <a:ext cx="6758006" cy="285752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51128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Животные в лесу тоже могут заболеть, как Вы думаете, как животные сами себя лечат?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C:\Users\Хозяин\Desktop\моя папка\Новая папка\DSC03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37" y="2214554"/>
            <a:ext cx="5238787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ПРОБЛЕМНОЙ ЗАДАЧЕ ДЕТИ ДОЛЖНЫ НАЙТИ РЕШЕНИЕ НА ПОСТАВЛЕННЫЙ ВОПРОС ( КАК В ЛЮБОЙ ЗАДАЧЕ, ЕСТЬ УСЛОВИЕ И ВОПРОС)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00174"/>
            <a:ext cx="7143800" cy="14287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Проблемная задача №1.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Буратино уронил ключ в воду, его надо достать, но прыгнув в воду, Буратино всплывает. Как ему помочь?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podosokorskiy: Полиция Петербурга вышла на след &quot;золотого ключика&quot; Бурати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4348" y="2928934"/>
            <a:ext cx="4965238" cy="3633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Проблемная задача №2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857233"/>
            <a:ext cx="6972320" cy="1928826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Иван-Царевич потерялся в лесу и не может найти дорогу назад. Что он должен сделать?</a:t>
            </a:r>
            <a:endParaRPr lang="ru-RU" dirty="0"/>
          </a:p>
        </p:txBody>
      </p:sp>
      <p:pic>
        <p:nvPicPr>
          <p:cNvPr id="23554" name="Picture 2" descr="елка зимой 174 32 8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5" y="3000373"/>
            <a:ext cx="4643467" cy="2902170"/>
          </a:xfrm>
          <a:prstGeom prst="rect">
            <a:avLst/>
          </a:prstGeom>
          <a:noFill/>
        </p:spPr>
      </p:pic>
      <p:pic>
        <p:nvPicPr>
          <p:cNvPr id="23556" name="Picture 4" descr="Иван-Царевич может противостоять избитым стереотипам о России Журнал о путешествиях по России Страна.Р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3" y="3326957"/>
            <a:ext cx="2743202" cy="1959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886" y="3286124"/>
            <a:ext cx="7143832" cy="285752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 взрослых изводил вопросом   «почему?» Его прозвали «маленький философ». Но только вырос он, как начали ему Преподносить ответы без вопросов. И с этих пор он больше никому Не задает вопросов «почему?» (С.Маршак)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792959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4578" name="Picture 2" descr="Фото - Лента, фото, фото девушек, фото голых, бесплатно фото, красивые фото, скачать фото, фотографии - Страница 23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9" y="283150"/>
            <a:ext cx="5000660" cy="3426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229710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Проблемная ситуация «Как сохранить кусочек зимы летом?» Содержание: Людям всегда хочется того, чего нет, или того, что наступит не скоро. Так летом, когда жарко, мы начинаем вспоминать зиму. Можно ли сохранить кусочек зимы летом?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000496" y="7072338"/>
            <a:ext cx="4686304" cy="21431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22532" name="Picture 4" descr="@дневники - Froz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643182"/>
            <a:ext cx="4762500" cy="336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4797436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57242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Согласно ФГОС у выпускника дошкольного образовательного учреждения должны быть сформированы такие интегративные качества как «способность решать интеллектуальные и личностные задачи (проблемы), адекватные возрасту; способность планировать свои действия, направленные на достижение конкретной цели, способность применять самостоятельно усвоенные знания и способы деятельности для решения новых задач (проблем), поставленных как взрослым, так и им самим; в зависимости от ситуации может преобразовывать способы решения задач (проблем)».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85818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В этой связи усилия педагога дошкольного учреждения должны быть направлены на развитие у ребенка старшего дошкольного возраста самостоятельности целеполагания и мотивации деятельности, нахождения путей и способов ее осуществления, самоконтроля и самооценки, способности получить результат. Успешно решать данные задачи позволяет внедрение современных образовательных технологий в практику работы образовательного учреждения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В числе современных педагогических технологий, которые обогащают </a:t>
            </a:r>
            <a:r>
              <a:rPr lang="ru-RU" sz="31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субъектный опыт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детей старшего дошкольного возраста, обеспечивают самостоятельную деятельность ребенка, рассматривается </a:t>
            </a:r>
            <a:r>
              <a:rPr lang="ru-RU" sz="31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проблемного обучения,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которая являясь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специально созданной совокупностью специфических приемов и методов, помогает детям самостоятельно добывать знания, учит самостоятельно применять их в решении новых познавательных задач. </a:t>
            </a:r>
          </a:p>
          <a:p>
            <a:pPr lvl="1">
              <a:lnSpc>
                <a:spcPct val="80000"/>
              </a:lnSpc>
              <a:buNone/>
            </a:pP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Технология проблемного обучения обеспечивает реализацию задач оптимизации социального взаимодействия в системах </a:t>
            </a:r>
            <a:r>
              <a:rPr lang="ru-RU" sz="27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«взрослый-ребенок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7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ребенок-другой ребенок</a:t>
            </a:r>
            <a: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основе партнерства и сотрудничества, а также успешной адаптации ребенка к предстоящему школьному обучению. 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42852"/>
            <a:ext cx="7000924" cy="171451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«Человек, по-настоящему мыслящий, черпает из своих ошибок не меньше познания, чем из своих успехов» 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Д.Дьюи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«Человек, подлинно владеет лишь тем, что добывает собственным трудом». С.Л. Рубинштейн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928802"/>
            <a:ext cx="7286676" cy="45720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основу проблемного обучения легли идеи американского психолога, философа и педагога Дж.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(1859—1952), который в 1894 году основал в Чикаго опытную школу, в которой основу обучения составлял не учебный план, а игры и трудовая деятельность. В разработке принципиальных положений концепции проблемного обучения активное участие принимали: Т. В. Кудрявцев, Кудрявцев В. Т., И. Я.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Лернер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А. М. Матюшкин, М. И.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Махмутов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Оконь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М. Н.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Скаткин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другие.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858048" cy="200026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Проблемное обучение в детском саду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это такая организация взаимодействия с воспитанниками, которая предполагает создание под руководством педагога проблемных вопросов, задач, ситуаций и активную самостоятельную деятельность детей по их разрешению (Н.Е.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3071810"/>
            <a:ext cx="6858048" cy="256699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Суть проблемного обучения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заключается в том, что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создает познавательную задачу, ситуацию и предоставляет детям возможность изыскивать средства ее решения, используя ранее усвоенные знания и умения. Проблемное обучение активизирует мысль детей, придает ей критичность, приучает к самостоятельности в процессе познания.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"/>
            <a:ext cx="6886596" cy="364331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Структурной единицей проблемного обучения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проблемная ситуация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Проблемная ситуация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состояние умственного затруднения обучающихся, вызванное недостаточностью ранее усвоенных ими знаний и способов деятельности для решения познавательной задачи, задания или учебной проблемы. 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429000"/>
            <a:ext cx="6929486" cy="321471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Проблемная  ситуация возникает, когда педагог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преднамеренно сталкивает жизненные   представления   детей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(или достигнутый ими уровень)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научными фактами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объяснить которые они не могут - не хватает знаний, жизненного опыта. Проблемная ситуация специально создается воспитателем с помощью определенных приемов, методов и средств. </a:t>
            </a:r>
          </a:p>
          <a:p>
            <a:pPr algn="just"/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00200"/>
            <a:ext cx="7786742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ребенок-дошкольник осознал предлагаемую ему ситуацию как проблемную и заинтересовался ею, был выделен ряд 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специфических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приемов создания проблемных ситуаций:</a:t>
            </a:r>
            <a:endParaRPr lang="ru-RU" sz="3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1.Акцентирование внимания детей на противоречии между знаниями и жизненным опытом.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(Мы знаем, что температура снега ниже 0. Почему же тогда, сгребая зимой снег к стволу дерева, мы считаем, что спасаем его от мороза?)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2.Побуждение детей к сравнению, обобщению выводам, сопоставлению фактов путем постановки эвристических и проблемных вопросов.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(Почему у птиц клювы разной формы? Можно ли хвоинку назвать листочком?)</a:t>
            </a:r>
            <a:endParaRPr lang="ru-RU" sz="3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8358214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3.Рассматривание какой-либо проблемы с различных позиций, часто ролевых.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(Что может рассказать о снеге (цветке, туче…) художник, медик, эколог.)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4.Создание противоречия.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(Хочу построить кораблик, но не знаю, какой материал лучше выбрать для него.)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5.Организация противоречия в практической деятельности детей.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(Составим правила поведения в автобусе для </a:t>
            </a:r>
            <a:r>
              <a:rPr lang="ru-RU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нечитающих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пассажиров.)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блемное обуч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проблемное обучение</Template>
  <TotalTime>323</TotalTime>
  <Words>774</Words>
  <Application>Microsoft Office PowerPoint</Application>
  <PresentationFormat>Экран 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проблемное обучение</vt:lpstr>
      <vt:lpstr>Проблемное обучение в работе с детьми дошкольного возраста</vt:lpstr>
      <vt:lpstr>Слайд 2</vt:lpstr>
      <vt:lpstr>Слайд 3</vt:lpstr>
      <vt:lpstr>Слайд 4</vt:lpstr>
      <vt:lpstr>«Человек, по-настоящему мыслящий, черпает из своих ошибок не меньше познания, чем из своих успехов» Д.Дьюи «Человек, подлинно владеет лишь тем, что добывает собственным трудом». С.Л. Рубинштейн</vt:lpstr>
      <vt:lpstr>Проблемное обучение в детском саду  - это такая организация взаимодействия с воспитанниками, которая предполагает создание под руководством педагога проблемных вопросов, задач, ситуаций и активную самостоятельную деятельность детей по их разрешению (Н.Е. Веракса).</vt:lpstr>
      <vt:lpstr>Структурной единицей проблемного обучения является проблемная ситуация Проблемная ситуация – состояние умственного затруднения обучающихся, вызванное недостаточностью ранее усвоенных ими знаний и способов деятельности для решения познавательной задачи, задания или учебной проблемы. </vt:lpstr>
      <vt:lpstr>Слайд 8</vt:lpstr>
      <vt:lpstr>Слайд 9</vt:lpstr>
      <vt:lpstr>Слайд 10</vt:lpstr>
      <vt:lpstr>Слайд 11</vt:lpstr>
      <vt:lpstr>ПРОБЛЕМНЫЙ ВОПРОС - ЭТО НЕ ПРОСТО ВОСПРОИЗВЕДЕНИЕ ЗНАНИЯ, КОТОРОЕ УЖЕ ЗНАКОМО ДЕТЯМ, А ПОИСК ОТВЕТА НА ОСНОВЕ РАССУЖДЕНИЯ.  1. «Оденем куклу на прогулку» (согласно времени года) 2. «Готовим салат» (выбери продукты согласно рецепту) 3. Как и чем можно нарисовать, если нет кисточек и карандашей. 4.Подготовь материал к  определенному занятию (индивидуальное задание для ребенка)    </vt:lpstr>
      <vt:lpstr>Животные в лесу тоже могут заболеть, как Вы думаете, как животные сами себя лечат?</vt:lpstr>
      <vt:lpstr>В ПРОБЛЕМНОЙ ЗАДАЧЕ ДЕТИ ДОЛЖНЫ НАЙТИ РЕШЕНИЕ НА ПОСТАВЛЕННЫЙ ВОПРОС ( КАК В ЛЮБОЙ ЗАДАЧЕ, ЕСТЬ УСЛОВИЕ И ВОПРОС) </vt:lpstr>
      <vt:lpstr>Проблемная задача №2 </vt:lpstr>
      <vt:lpstr>Он взрослых изводил вопросом   «почему?» Его прозвали «маленький философ». Но только вырос он, как начали ему Преподносить ответы без вопросов. И с этих пор он больше никому Не задает вопросов «почему?» (С.Маршак)</vt:lpstr>
      <vt:lpstr>Проблемная ситуация «Как сохранить кусочек зимы летом?» Содержание: Людям всегда хочется того, чего нет, или того, что наступит не скоро. Так летом, когда жарко, мы начинаем вспоминать зиму. Можно ли сохранить кусочек зимы летом?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«Использование проблемного обучения в детском саду»</dc:title>
  <dc:creator>Хозяин</dc:creator>
  <cp:lastModifiedBy>User</cp:lastModifiedBy>
  <cp:revision>36</cp:revision>
  <dcterms:created xsi:type="dcterms:W3CDTF">2015-02-15T15:28:03Z</dcterms:created>
  <dcterms:modified xsi:type="dcterms:W3CDTF">2016-02-17T11:12:07Z</dcterms:modified>
</cp:coreProperties>
</file>