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63F67-407E-4360-BB8E-8EA2D5A9F7A7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4C1FEF-47FC-47EA-AD39-C046FF95E2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ПРЕЗЕНТАЦИЯ на тему: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Гиперактивные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дети.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Подготовили: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Ильина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С.А.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Гиперактивный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ребенок.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дет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214422"/>
            <a:ext cx="5214974" cy="4500594"/>
          </a:xfrm>
        </p:spPr>
      </p:pic>
      <p:sp>
        <p:nvSpPr>
          <p:cNvPr id="5" name="Прямоугольник 4"/>
          <p:cNvSpPr/>
          <p:nvPr/>
        </p:nvSpPr>
        <p:spPr>
          <a:xfrm>
            <a:off x="4500562" y="1214422"/>
            <a:ext cx="39290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Гиперактивные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дети жаждут внимания, навязчивы, встревают в разговоры взрослых, перебивают собеседников, не соблюдают правил игры… Дети отказываются общаться с ними, вызывая тем самым у «вечных живчиков» раздражение, ревность, зависть.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Агрессивен или несдержан?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Гиперактивных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детей часто обвиняют в агрессивности. Но они скорее импульсивны. Такой ребенок может налететь, пихнуть, повалить, разрушить, но это не целенаправленная агрессия. Таким детям не свойственна зависть, жадность. Они, наоборот, готовы дружить. Хотя дружба у них поверхностна: они не умеют терпеть, жертвовать.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 каком возрасте проявляется СДВГ?</a:t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Порой даже </a:t>
            </a:r>
            <a:r>
              <a:rPr lang="ru-RU" dirty="0" err="1" smtClean="0">
                <a:solidFill>
                  <a:srgbClr val="92D050"/>
                </a:solidFill>
              </a:rPr>
              <a:t>внутриутробно</a:t>
            </a:r>
            <a:r>
              <a:rPr lang="ru-RU" dirty="0" smtClean="0">
                <a:solidFill>
                  <a:srgbClr val="92D050"/>
                </a:solidFill>
              </a:rPr>
              <a:t>. Повышенная подвижность плода, особенно в ночное время, может указывать на будущую </a:t>
            </a:r>
            <a:r>
              <a:rPr lang="ru-RU" dirty="0" err="1" smtClean="0">
                <a:solidFill>
                  <a:srgbClr val="92D050"/>
                </a:solidFill>
              </a:rPr>
              <a:t>гиперактивность</a:t>
            </a:r>
            <a:r>
              <a:rPr lang="ru-RU" dirty="0" smtClean="0">
                <a:solidFill>
                  <a:srgbClr val="92D050"/>
                </a:solidFill>
              </a:rPr>
              <a:t> ребенка. Часто </a:t>
            </a:r>
            <a:r>
              <a:rPr lang="ru-RU" dirty="0" err="1" smtClean="0">
                <a:solidFill>
                  <a:srgbClr val="92D050"/>
                </a:solidFill>
              </a:rPr>
              <a:t>гиперактивность</a:t>
            </a:r>
            <a:r>
              <a:rPr lang="ru-RU" dirty="0" smtClean="0">
                <a:solidFill>
                  <a:srgbClr val="92D050"/>
                </a:solidFill>
              </a:rPr>
              <a:t> проявляется в первый год. Младенец с трудом выдерживает пеленание, очень подвижен и во время сна, и во время бодрствования. Но явно </a:t>
            </a:r>
            <a:r>
              <a:rPr lang="ru-RU" dirty="0" err="1" smtClean="0">
                <a:solidFill>
                  <a:srgbClr val="92D050"/>
                </a:solidFill>
              </a:rPr>
              <a:t>гиперактивность</a:t>
            </a:r>
            <a:r>
              <a:rPr lang="ru-RU" dirty="0" smtClean="0">
                <a:solidFill>
                  <a:srgbClr val="92D050"/>
                </a:solidFill>
              </a:rPr>
              <a:t> видна в первый школьный год, когда все дети могут высидеть урок, а наш живчик –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чем причина?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Есть версия, что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гиперактивность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вызвана гипоксией плода, которая возникает при неправильном питании беременной женщины, курении, стрессах, большой физической нагрузке, при заболевании вирусной инфекцией. 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Еще одна версия – генетическая. Ее сторонники утверждают, что у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гиперактивных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нарушены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дефаминовые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серотониновые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процессы в нервной системе в результате поражения генных структур.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И, наконец, влияние социальных факторов. Современный мир не учитывает особенностей развития мальчиков. Им от природы свойственны большая двигательная и познавательная активность, большая, чем девочкам, любознательность и при этом – какое-то время – большая поверхностность внимания. Воля у них формируется медленнее, чем у девочек.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Двигательная расторможенность у мальчиков нередко бывает реакцией на подавление их активности. А подавление это связано с тем, что в современном мире преобладает женский тип воспитания. Женщины в семье, в детском саду, в школе вольно или невольно навязывают мальчикам свою психологию, свои модели поведения.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 родителям?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Прежде всего обратиться к невропатологу, который поможет избавиться от последствий перинатальной патологии, пропишет успокоительные микстуры, массаж.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надо сдерживать активность младенца. Распеленайте его, дайте ему возможность свободно двигать ручками и ножками.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Мальчикам надо предоставить возможность выплескивать энергию, но в то же время приучать их к осмысленным двигательным занятиям: плаванию, танцам, бегу, игре в мяч. Главное – с таким ребенком правильно обращаться. Не надо его усаживать: он может слушать сказку и на ходу. Не нужно ставить в угол, для него это ужасное наказание. Физически наказывать тоже бесполезно. Ругань, крики, подзатыльники на детей с СДВГ не действуют. Наоборот, они будут вести себя еще хуже.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Стараясь удержать его внимание, используйте простые поощрения: конфетку, кусочек печенья. Награда должна быть символической, но она нужна. </a:t>
            </a:r>
            <a:r>
              <a:rPr lang="ru-RU" dirty="0" err="1" smtClean="0">
                <a:solidFill>
                  <a:srgbClr val="FF0000"/>
                </a:solidFill>
              </a:rPr>
              <a:t>Гиперактивный</a:t>
            </a:r>
            <a:r>
              <a:rPr lang="ru-RU" dirty="0" smtClean="0">
                <a:solidFill>
                  <a:srgbClr val="FF0000"/>
                </a:solidFill>
              </a:rPr>
              <a:t> ребенок не умеет предвидеть последствия своих поступков.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 если хорошие дела подкрепляются поощрениями, ребенок на условно-рефлекторном уровне усваивает правильные модели поведения. Причем он должен чувствовать, что взрослый как бы играет с ним в хорошее поведение.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Постепенно от материальных поощрений надо переходить к словесным. Дети с СДВГ плохо управляемые, но эмоционально не тупые, наоборот, чувствительные. Они способны понять, что обидели кого-то, раскаяться. Апеллируя к их природной доброте, используя в качестве стимула ласку, нужно приучать их к поведению, принятому в обществе.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Лекарство – спорт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школьном возрасте </a:t>
            </a:r>
            <a:r>
              <a:rPr lang="ru-RU" dirty="0" err="1" smtClean="0">
                <a:solidFill>
                  <a:srgbClr val="FF0000"/>
                </a:solidFill>
              </a:rPr>
              <a:t>гиперактивным</a:t>
            </a:r>
            <a:r>
              <a:rPr lang="ru-RU" dirty="0" smtClean="0">
                <a:solidFill>
                  <a:srgbClr val="FF0000"/>
                </a:solidFill>
              </a:rPr>
              <a:t> детям необходима спортивная нагрузка. Полезны занятия, помогающие тренировать волю: карате, ушу. Командные виды спорта типа футбола тоже хороши, но для ребенка постарше. В младшем школьном возрасте </a:t>
            </a:r>
            <a:r>
              <a:rPr lang="ru-RU" dirty="0" err="1" smtClean="0">
                <a:solidFill>
                  <a:srgbClr val="FF0000"/>
                </a:solidFill>
              </a:rPr>
              <a:t>гиперактивные</a:t>
            </a:r>
            <a:r>
              <a:rPr lang="ru-RU" dirty="0" smtClean="0">
                <a:solidFill>
                  <a:srgbClr val="FF0000"/>
                </a:solidFill>
              </a:rPr>
              <a:t> дети плохо усваивают командные правила.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Подростки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 12-13 годам двигательная расторможенность уходит и без лечения. Однако проявляется другая проблема: </a:t>
            </a:r>
            <a:r>
              <a:rPr lang="ru-RU" dirty="0" err="1" smtClean="0">
                <a:solidFill>
                  <a:srgbClr val="FF0000"/>
                </a:solidFill>
              </a:rPr>
              <a:t>гиперактивный</a:t>
            </a:r>
            <a:r>
              <a:rPr lang="ru-RU" dirty="0" smtClean="0">
                <a:solidFill>
                  <a:srgbClr val="FF0000"/>
                </a:solidFill>
              </a:rPr>
              <a:t> ребенок уже научился обращаться с обществом так, как общество обращалось с ним. Поведение его становится асоциальным: появляется склонность ко лжи, воровству, побегам из дома… Воля не сформирована, поэтому такие подростки – легкая добыча для криминальных структур.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Подросткам, страдавшим в детстве СДВГ, необходим больший родительский контроль, чем их здоровым сверстникам. И в то же время такой ребенок должен чувствовать себя в семье любимым. Получая моральное вознаграждение за хорошие поступки, </a:t>
            </a:r>
            <a:r>
              <a:rPr lang="ru-RU" dirty="0" err="1" smtClean="0">
                <a:solidFill>
                  <a:srgbClr val="FF0000"/>
                </a:solidFill>
              </a:rPr>
              <a:t>гиперактивные</a:t>
            </a:r>
            <a:r>
              <a:rPr lang="ru-RU" dirty="0" smtClean="0">
                <a:solidFill>
                  <a:srgbClr val="FF0000"/>
                </a:solidFill>
              </a:rPr>
              <a:t> дети воздают сторицей.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Диагностика СНВГ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Прежде всего родители, заподозрившие у своих детей подобные нарушения, в каком бы возрасте это ни произошло, должны обратиться к врачу-неврологу и провести обследование ребенка, ведь иногда под маской СНВГ скрываются другие, более тяжелые заболевания. Лучше обратиться в специализированный неврологический центр или на кафедру детской неврологии. Желательно не ограничиваться консультацией, а пройти комплексное обследование, длящееся 2-3 часа. 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Условно можно выделить три этапа диагностики этого заболевания.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Первый - субъективный - включает субъективную оценку повеления ребенка исходя из общепринятых диагностических критериев, разработанных Американской психиатрической ассоциацией (см. "Диагностические критерии СНВГ"). Кроме того, врач подробно расспрашивает родителей об особенностях течения беременности и родов, о перенесенных ребенком заболеваниях, о его поведении. Собирается подробный семейный анамнез.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Второй этап - объективный, или психологический. По количеству ошибок, сделанных ребенком при выполнении специальных тестов, и во времени, которое он на это затратил, измеряют параметры внимательности малыша. Следует помнить, что такие исследования можно проводит, у детей только начинай с пяти - шестилетнего возраста.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 третьем этапе проводят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электро-энцефалографическое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исследование - с помощью электродов, накладывающихся на голову, регистрируются электрические потенциалы мозга и выявляются соответствующие изменения. Это делается для объективной оценки состояния мозга ребенка. Существуют и более современные исследования с использованием магнитно-резонансной томографии2. Эти исследования безвредны и безболезненны. По совокупности полученных результатов выставляется диагноз.</a:t>
            </a:r>
          </a:p>
          <a:p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Классификация СНВГ и лечение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Выделяют три варианта течения СНВГ в зависимости от преобладающих признаков: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синдром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без дефицита внимания;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синдром дефицита внимания без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синдром, сочетающий дефицит внимания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(наиболее распространенный вариант).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Кроме того, выделяют простую и осложненную формы заболевания. Если первая характеризуется только невнимательностью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гиперактивностью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то при второй к этим симптомам присоединяются головные боли, тики, заикание, нарушения сна.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России для лечения СНВГ традиционно применяют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ноотропные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средства {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Глиатилин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Кортексин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Энцефабол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). Под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ноотропными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препаратами понимают лекарственные средства, положительно влияющие на высшие интегративные (объединяющие) функции головного мозга. Данные препараты более эффективны в тех случаях, когда преобладает невнимательность. Если же преобладает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применяют препараты, содержащие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гаммааминомасляную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кислоту. Это вещество отвечает за тормозящие, контролирующие реакции и головном мозге. Наиболее часто используют ПАНТОГАМ, ФЕНИБУТ. Необходимо помнить, что лекарственные препараты можно принимать строго по назначению врача-невролога.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Кроме того, для лечения СНВГ используется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транскраниальнаямикрополяризация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воздействие очень слабым электрическим током на определенные зоны мозга.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Существует еще один способ лечения СНВГ - метод обратной связи, позволяющий мозгу самому найти оптимальный способ работы и улучшить внимание: поскольку у детей мозг достаточно пластичный, его можно "обучить" правильно функционировать. Суть метода заключается в том, что к голове ребенка крепятся электроды, при помощи которых регистрируется биоэлектрическая активность мозга, которая отображается на экране компьютера. В игровой форме "усилием волн" ребенку предлагается сознательно или бессознательно найти пути уменьшения патологической активности мозга и привести показатели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энцефалограммы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 норме (образец нормы тоже отображается на экране). Основная задача, стоящая перед ребенком, заключается в том, чтобы запомнить такое "нормальное" состояние и попытаться его если не сохранить, то хотя бы научиться вызывать по желанию. Но применять данное лечение у детей можно только начиная с 8-9 лет: маленьким детям трудно понять, что именно от них требуется.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Радует то, что часть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гиперактивных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детей "перерастают" свое заболевание, то есть в подростковом возрасте у них исчезают симптомы заболевания. Но у 30-70% детей проявления СНВГ переходят и в подростковый, и во взрослый возраст 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697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на тему: Гиперактивные дети.</vt:lpstr>
      <vt:lpstr>Гиперактивный ребенок. </vt:lpstr>
      <vt:lpstr>Агрессивен или несдержан? </vt:lpstr>
      <vt:lpstr>В каком возрасте проявляется СДВГ? </vt:lpstr>
      <vt:lpstr>В чем причина? </vt:lpstr>
      <vt:lpstr>Что делать родителям? </vt:lpstr>
      <vt:lpstr>Диагностика СНВГ </vt:lpstr>
      <vt:lpstr>Классификация СНВГ и лечение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Гиперактивные дети.</dc:title>
  <dc:creator>Shvetka</dc:creator>
  <cp:lastModifiedBy>Михаил</cp:lastModifiedBy>
  <cp:revision>5</cp:revision>
  <dcterms:created xsi:type="dcterms:W3CDTF">2011-06-28T21:04:31Z</dcterms:created>
  <dcterms:modified xsi:type="dcterms:W3CDTF">2016-02-24T18:19:49Z</dcterms:modified>
</cp:coreProperties>
</file>