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9" r:id="rId3"/>
    <p:sldId id="261" r:id="rId4"/>
    <p:sldId id="262" r:id="rId5"/>
    <p:sldId id="260" r:id="rId6"/>
    <p:sldId id="257" r:id="rId7"/>
    <p:sldId id="265" r:id="rId8"/>
    <p:sldId id="263" r:id="rId9"/>
    <p:sldId id="264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605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Скругленный прямоуголь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Скругленный прямоуголь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Объект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Скругленный прямоуголь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Объект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Скругленный прямоуголь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24.02.2016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23728" y="4581128"/>
            <a:ext cx="4824536" cy="1508105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prst="angle"/>
          </a:sp3d>
        </p:spPr>
        <p:txBody>
          <a:bodyPr wrap="square" rtlCol="0">
            <a:spAutoFit/>
          </a:bodyPr>
          <a:lstStyle/>
          <a:p>
            <a:pPr algn="ctr"/>
            <a:r>
              <a:rPr lang="ru-RU" sz="4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4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4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етровна </a:t>
            </a:r>
            <a:r>
              <a:rPr lang="ru-RU" sz="4600" b="1" dirty="0" err="1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Токмакова</a:t>
            </a:r>
            <a:endParaRPr lang="ru-RU" sz="4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7" name="Picture 9" descr="C:\Users\Аня\Desktop\93110430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17032"/>
            <a:ext cx="2216276" cy="2664296"/>
          </a:xfrm>
          <a:prstGeom prst="rect">
            <a:avLst/>
          </a:prstGeom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58" name="Picture 10" descr="C:\Users\Аня\Desktop\101085895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476672"/>
            <a:ext cx="2160240" cy="2678498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60" name="Picture 12" descr="C:\Users\Аня\Desktop\bs000031793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160240" cy="2761056"/>
          </a:xfrm>
          <a:prstGeom prst="rect">
            <a:avLst/>
          </a:prstGeom>
          <a:scene3d>
            <a:camera prst="perspectiveRigh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2061" name="Picture 13" descr="C:\Users\Аня\Desktop\27571_n34cy2et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476672"/>
            <a:ext cx="2304256" cy="2664296"/>
          </a:xfrm>
          <a:prstGeom prst="rect">
            <a:avLst/>
          </a:prstGeom>
          <a:ln/>
          <a:scene3d>
            <a:camera prst="perspectiveLeft"/>
            <a:lightRig rig="threePt" dir="t"/>
          </a:scene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95536" y="6381328"/>
            <a:ext cx="15841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Москва, 2016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6446444" y="6381328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Учитель: Антипова </a:t>
            </a:r>
            <a:r>
              <a:rPr lang="ru-RU" dirty="0"/>
              <a:t>И.И.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39752" y="6021288"/>
            <a:ext cx="44644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одилась в марте 1929 г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:\Users\Аня\Desktop\Рисунок1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332656"/>
            <a:ext cx="3312368" cy="4339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888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 descr="C:\Users\Аня\Desktop\Рисунок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908720"/>
            <a:ext cx="4032448" cy="55693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6177" y="908720"/>
            <a:ext cx="4680520" cy="5533823"/>
          </a:xfrm>
          <a:prstGeom prst="rect">
            <a:avLst/>
          </a:prstGeom>
          <a:noFill/>
          <a:effectLst/>
        </p:spPr>
        <p:txBody>
          <a:bodyPr wrap="square" rtlCol="0" anchor="ctr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родилась </a:t>
            </a:r>
          </a:p>
          <a:p>
            <a:pPr algn="ctr">
              <a:lnSpc>
                <a:spcPct val="85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марта 1929г. в Москве. Родители Ирины являли собой пример интеллигентной семьи того времени: отец девочки, Петр </a:t>
            </a:r>
            <a:r>
              <a:rPr lang="ru-RU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Карпович</a:t>
            </a: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— инженер-электротехник, мама, Лидия Александровна — детский врач, заведовала «Домом подкидышей».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95536" y="188640"/>
            <a:ext cx="84249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Петровна </a:t>
            </a:r>
            <a:r>
              <a:rPr lang="ru-RU" sz="4000" b="1" dirty="0" err="1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Токмакова</a:t>
            </a:r>
            <a:r>
              <a:rPr lang="ru-RU" sz="4000" b="1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58221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74" r="17122"/>
          <a:stretch/>
        </p:blipFill>
        <p:spPr bwMode="auto">
          <a:xfrm>
            <a:off x="323528" y="476672"/>
            <a:ext cx="3284113" cy="61206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63888" y="188640"/>
            <a:ext cx="5580112" cy="6740307"/>
          </a:xfrm>
          <a:prstGeom prst="rect">
            <a:avLst/>
          </a:prstGeom>
          <a:noFill/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2350" dirty="0">
                <a:solidFill>
                  <a:srgbClr val="002060"/>
                </a:solidFill>
              </a:rPr>
              <a:t>В годы Великой Отечественной войны детские дома были эвакуированы в глубокий тыл. Вместе со своей мамой в одном из них была и </a:t>
            </a:r>
            <a:endParaRPr lang="ru-RU" sz="2350" dirty="0" smtClean="0">
              <a:solidFill>
                <a:srgbClr val="002060"/>
              </a:solidFill>
            </a:endParaRPr>
          </a:p>
          <a:p>
            <a:pPr algn="ctr"/>
            <a:r>
              <a:rPr lang="ru-RU" sz="2350" dirty="0" smtClean="0">
                <a:solidFill>
                  <a:srgbClr val="002060"/>
                </a:solidFill>
              </a:rPr>
              <a:t>школьница </a:t>
            </a:r>
            <a:r>
              <a:rPr lang="ru-RU" sz="2350" dirty="0">
                <a:solidFill>
                  <a:srgbClr val="002060"/>
                </a:solidFill>
              </a:rPr>
              <a:t>Ира </a:t>
            </a:r>
            <a:r>
              <a:rPr lang="ru-RU" sz="2350" dirty="0" err="1">
                <a:solidFill>
                  <a:srgbClr val="002060"/>
                </a:solidFill>
              </a:rPr>
              <a:t>Токмакова</a:t>
            </a:r>
            <a:r>
              <a:rPr lang="ru-RU" sz="2350" dirty="0" smtClean="0">
                <a:solidFill>
                  <a:srgbClr val="002060"/>
                </a:solidFill>
              </a:rPr>
              <a:t>.</a:t>
            </a:r>
            <a:r>
              <a:rPr lang="ru-RU" sz="2350" dirty="0">
                <a:solidFill>
                  <a:srgbClr val="002060"/>
                </a:solidFill>
              </a:rPr>
              <a:t> </a:t>
            </a:r>
            <a:endParaRPr lang="ru-RU" sz="2350" dirty="0" smtClean="0">
              <a:solidFill>
                <a:srgbClr val="002060"/>
              </a:solidFill>
            </a:endParaRPr>
          </a:p>
          <a:p>
            <a:pPr algn="ctr"/>
            <a:r>
              <a:rPr lang="ru-RU" sz="2350" dirty="0" smtClean="0">
                <a:solidFill>
                  <a:srgbClr val="002060"/>
                </a:solidFill>
              </a:rPr>
              <a:t>Двенадцатилетняя </a:t>
            </a:r>
            <a:r>
              <a:rPr lang="ru-RU" sz="2350" dirty="0">
                <a:solidFill>
                  <a:srgbClr val="002060"/>
                </a:solidFill>
              </a:rPr>
              <a:t>Ирочка уже тогда писала свои первые стишки, но считала, что таланта у неё не было. </a:t>
            </a:r>
            <a:endParaRPr lang="ru-RU" sz="2350" dirty="0" smtClean="0">
              <a:solidFill>
                <a:srgbClr val="002060"/>
              </a:solidFill>
            </a:endParaRPr>
          </a:p>
          <a:p>
            <a:pPr algn="ctr"/>
            <a:r>
              <a:rPr lang="ru-RU" sz="2350" dirty="0" smtClean="0">
                <a:solidFill>
                  <a:srgbClr val="002060"/>
                </a:solidFill>
              </a:rPr>
              <a:t>С </a:t>
            </a:r>
            <a:r>
              <a:rPr lang="ru-RU" sz="2350" dirty="0">
                <a:solidFill>
                  <a:srgbClr val="002060"/>
                </a:solidFill>
              </a:rPr>
              <a:t>золотой медалью девочка окончила школу, а после её ожидал Московский государственный университет. </a:t>
            </a:r>
            <a:endParaRPr lang="ru-RU" sz="2350" dirty="0" smtClean="0">
              <a:solidFill>
                <a:srgbClr val="002060"/>
              </a:solidFill>
            </a:endParaRPr>
          </a:p>
          <a:p>
            <a:pPr algn="ctr"/>
            <a:r>
              <a:rPr lang="ru-RU" sz="2350" dirty="0" smtClean="0">
                <a:solidFill>
                  <a:srgbClr val="002060"/>
                </a:solidFill>
              </a:rPr>
              <a:t>Уже </a:t>
            </a:r>
            <a:r>
              <a:rPr lang="ru-RU" sz="2350" dirty="0">
                <a:solidFill>
                  <a:srgbClr val="002060"/>
                </a:solidFill>
              </a:rPr>
              <a:t>там Ира училась на филологическом факультете. </a:t>
            </a:r>
          </a:p>
          <a:p>
            <a:pPr algn="ctr"/>
            <a:r>
              <a:rPr lang="ru-RU" sz="2350" dirty="0">
                <a:solidFill>
                  <a:srgbClr val="002060"/>
                </a:solidFill>
              </a:rPr>
              <a:t>В 1953 году, после окончания учёбы, поступила в аспирантуру по общему и сравнительному языкознанию. Одновременно с тем работала переводчиком</a:t>
            </a:r>
            <a:r>
              <a:rPr lang="ru-RU" sz="2350" dirty="0" smtClean="0">
                <a:solidFill>
                  <a:srgbClr val="002060"/>
                </a:solidFill>
              </a:rPr>
              <a:t>.</a:t>
            </a:r>
            <a:endParaRPr lang="ru-RU" sz="235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913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609" y="620688"/>
            <a:ext cx="5472608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профессиональный филолог, переводчица с армянского, литовского, узбекского, английского, болгарского, немецкого и других языков! </a:t>
            </a:r>
            <a:endParaRPr lang="ru-RU" sz="27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Петровна - детский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поэт и прозаик,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лауреат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премии России за произведения для детей и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юношества. </a:t>
            </a:r>
          </a:p>
          <a:p>
            <a:pPr algn="ctr"/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Она </a:t>
            </a:r>
            <a:r>
              <a:rPr lang="ru-RU" sz="27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была одним из первых представителей советской литературы для детей в далекой Африке, где </a:t>
            </a:r>
            <a:r>
              <a:rPr lang="ru-RU" sz="27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изучала,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читают</a:t>
            </a:r>
            <a:endParaRPr lang="ru-RU" sz="27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2" name="Picture 2" descr="C:\Users\Аня\Desktop\9414607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1052736"/>
            <a:ext cx="3298875" cy="49598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395536" y="25758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3600" b="1" dirty="0">
                <a:solidFill>
                  <a:schemeClr val="accent1">
                    <a:lumMod val="75000"/>
                  </a:schemeClr>
                </a:solidFill>
              </a:rPr>
              <a:t>Ири́на Петро́вна Токмако́ва 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6357863"/>
            <a:ext cx="9036496" cy="5001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6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ru-RU" sz="265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ети Нигерии </a:t>
            </a:r>
            <a:r>
              <a:rPr lang="ru-RU" sz="26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других африканских стран</a:t>
            </a:r>
            <a:r>
              <a:rPr lang="ru-RU" sz="265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3990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60648"/>
            <a:ext cx="9036496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начала заниматься художественным переводом детских стихов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случайно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после того, 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96752"/>
            <a:ext cx="5760640" cy="3762419"/>
          </a:xfrm>
          <a:prstGeom prst="rect">
            <a:avLst/>
          </a:prstGeom>
          <a:noFill/>
          <a:ln>
            <a:noFill/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79512" y="5013176"/>
            <a:ext cx="8964488" cy="1661993"/>
          </a:xfrm>
          <a:prstGeom prst="rect">
            <a:avLst/>
          </a:prstGeom>
          <a:noFill/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ее знакомый прислал из Швеции книжку детских песен на шведском языке для ее сына..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Ирина </a:t>
            </a:r>
            <a:r>
              <a:rPr lang="ru-RU" sz="3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перевела эти песенки на русский язык, а ее муж на удачу отнес перевод в </a:t>
            </a:r>
            <a:r>
              <a:rPr lang="ru-RU" sz="3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издательство.</a:t>
            </a:r>
            <a:endParaRPr lang="ru-RU" sz="3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2664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636912"/>
            <a:ext cx="4838253" cy="3751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0" y="2564904"/>
            <a:ext cx="3960440" cy="38856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Её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перу принадлежат несколько образовательных повестей-сказок для детей дошкольного возраста и классические переводы английских и шведских фольклорных стихов.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2160" y="332656"/>
            <a:ext cx="8935469" cy="1989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Несмотря на то, что от этого поступка не ожидалось многого, вскоре перевод Ирины вышел отдельной книгой</a:t>
            </a:r>
            <a:r>
              <a:rPr lang="ru-RU" sz="29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Очень 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 за первой книгой последовала и вторая, содержащая уже собственные стихи для детей </a:t>
            </a:r>
            <a:r>
              <a:rPr lang="ru-RU" sz="29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Токмаковой</a:t>
            </a:r>
            <a:r>
              <a:rPr lang="ru-RU" sz="29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под названием «Деревья». </a:t>
            </a:r>
          </a:p>
        </p:txBody>
      </p:sp>
    </p:spTree>
    <p:extLst>
      <p:ext uri="{BB962C8B-B14F-4D97-AF65-F5344CB8AC3E}">
        <p14:creationId xmlns:p14="http://schemas.microsoft.com/office/powerpoint/2010/main" val="2122700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ня\Desktop\uifngklag1686653-6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45024"/>
            <a:ext cx="2278112" cy="3052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Аня\Desktop\10055243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2280418" cy="29523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Аня\Desktop\1_25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548680"/>
            <a:ext cx="2189565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Аня\Desktop\1008820339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573016"/>
            <a:ext cx="2160240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9" name="Picture 7" descr="C:\Users\Аня\Desktop\978546501132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88640"/>
            <a:ext cx="2286000" cy="2994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C:\Users\Аня\Desktop\10595_swmyyz0k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573016"/>
            <a:ext cx="2200744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3" name="Picture 11" descr="C:\Users\Аня\Desktop\b6d4a3c727c1050456ff968eab8e3185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548680"/>
            <a:ext cx="2049016" cy="2952328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4" name="Picture 12" descr="C:\Users\Аня\Desktop\FBB2DCF12FF2802D1D9692EE3223973CFDC3178B55AB951B7C65B0201FBA08D9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3717032"/>
            <a:ext cx="2174177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7749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3" name="Picture 5" descr="C:\Users\Аня\Desktop\Рисунок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284984"/>
            <a:ext cx="1973263" cy="295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C:\Users\Аня\Desktop\Рисунок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3212976"/>
            <a:ext cx="2114550" cy="3044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39552" y="332656"/>
            <a:ext cx="7992888" cy="9294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85000"/>
              </a:lnSpc>
            </a:pPr>
            <a:r>
              <a:rPr lang="ru-RU" sz="3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Повести – сказки о приключениях девочки Али и ее друга Антона.</a:t>
            </a:r>
            <a:endParaRPr lang="ru-RU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C:\Users\Аня\Desktop\Рисунок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340768"/>
            <a:ext cx="2304256" cy="30243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Аня\Desktop\Рисунок3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340768"/>
            <a:ext cx="2295525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Аня\Desktop\Рисунок4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645024"/>
            <a:ext cx="2597150" cy="2608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13200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Аня\Desktop\Рисунок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848873" cy="4485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6773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праведливость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Справедливость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праведливость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188</TotalTime>
  <Words>338</Words>
  <Application>Microsoft Office PowerPoint</Application>
  <PresentationFormat>Экран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Справедливость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Аня</dc:creator>
  <cp:lastModifiedBy>Аня</cp:lastModifiedBy>
  <cp:revision>20</cp:revision>
  <dcterms:created xsi:type="dcterms:W3CDTF">2016-02-23T18:56:37Z</dcterms:created>
  <dcterms:modified xsi:type="dcterms:W3CDTF">2016-02-24T12:52:18Z</dcterms:modified>
</cp:coreProperties>
</file>