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petrotissue.ru/pic/small-62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785926"/>
            <a:ext cx="7858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Заучивание стихов по         </a:t>
            </a:r>
            <a:r>
              <a:rPr lang="ru-RU" sz="5400" dirty="0" err="1" smtClean="0">
                <a:solidFill>
                  <a:srgbClr val="FF0000"/>
                </a:solidFill>
              </a:rPr>
              <a:t>мнемотаблице</a:t>
            </a:r>
            <a:r>
              <a:rPr lang="ru-RU" sz="5400" dirty="0" smtClean="0">
                <a:solidFill>
                  <a:srgbClr val="FF0000"/>
                </a:solidFill>
              </a:rPr>
              <a:t>.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3078" name="Picture 6" descr="http://us.cdn2.123rf.com/168nwm/oksun70/oksun701410/oksun70141000121/32492676-mother-and-kid-girl-read-a-boo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643314"/>
            <a:ext cx="4000528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odin-k-odnomu.ru/wp-content/uploads/2013/09/wild_animals-300x3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cdn.imgbb.ru/user/201/2011499/201509/562bd05421900d99e508df1708bb2fa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s://sites.google.com/site/sajtmbdouno6gazova/_/rsrc/1419844144167/pedagogam/butusova/razvitie-reci-detej-3-4-let/bullfinch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http://logoportal.ru/wp-content/uploads/2014/02/mnemo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pedsovet.su/_pu/58/0848393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3</cp:revision>
  <dcterms:created xsi:type="dcterms:W3CDTF">2016-02-27T12:09:07Z</dcterms:created>
  <dcterms:modified xsi:type="dcterms:W3CDTF">2016-02-27T12:21:06Z</dcterms:modified>
</cp:coreProperties>
</file>