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5" r:id="rId2"/>
    <p:sldId id="280" r:id="rId3"/>
    <p:sldId id="282" r:id="rId4"/>
    <p:sldId id="283" r:id="rId5"/>
    <p:sldId id="284" r:id="rId6"/>
    <p:sldId id="285" r:id="rId7"/>
    <p:sldId id="259" r:id="rId8"/>
    <p:sldId id="260" r:id="rId9"/>
    <p:sldId id="263" r:id="rId10"/>
    <p:sldId id="256" r:id="rId11"/>
    <p:sldId id="265" r:id="rId12"/>
    <p:sldId id="287" r:id="rId13"/>
    <p:sldId id="266" r:id="rId14"/>
    <p:sldId id="267" r:id="rId15"/>
    <p:sldId id="268" r:id="rId16"/>
    <p:sldId id="270" r:id="rId17"/>
    <p:sldId id="290" r:id="rId18"/>
    <p:sldId id="291" r:id="rId19"/>
    <p:sldId id="292" r:id="rId20"/>
    <p:sldId id="293" r:id="rId21"/>
    <p:sldId id="273" r:id="rId22"/>
    <p:sldId id="274" r:id="rId23"/>
    <p:sldId id="275" r:id="rId24"/>
    <p:sldId id="276" r:id="rId25"/>
    <p:sldId id="277" r:id="rId26"/>
    <p:sldId id="294" r:id="rId27"/>
    <p:sldId id="288" r:id="rId28"/>
    <p:sldId id="278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23C5C"/>
    <a:srgbClr val="29486D"/>
    <a:srgbClr val="A50021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5E197-2504-43DE-A1C7-DD5BE1F66CFD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DFC22C4-DFE8-46D0-AF4D-AA973E3CFA8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ответственная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A9C6C9-38E8-446C-9426-197B2FF0D4C1}" type="parTrans" cxnId="{1DC0BBB5-05C1-4DA1-8473-EB98D9372F76}">
      <dgm:prSet/>
      <dgm:spPr/>
      <dgm:t>
        <a:bodyPr/>
        <a:lstStyle/>
        <a:p>
          <a:endParaRPr lang="ru-RU"/>
        </a:p>
      </dgm:t>
    </dgm:pt>
    <dgm:pt modelId="{9F4C5BE4-3819-47B8-8147-BB6AC146742B}" type="sibTrans" cxnId="{1DC0BBB5-05C1-4DA1-8473-EB98D9372F76}">
      <dgm:prSet/>
      <dgm:spPr/>
      <dgm:t>
        <a:bodyPr/>
        <a:lstStyle/>
        <a:p>
          <a:endParaRPr lang="ru-RU"/>
        </a:p>
      </dgm:t>
    </dgm:pt>
    <dgm:pt modelId="{5A18BD57-4979-42B5-9F0F-D00303E91F4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ленивая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5AE79BF-D2DE-4158-B72A-96C83F6F5BE4}" type="parTrans" cxnId="{F63BC5FD-BC07-4B06-BC13-841030E24DA3}">
      <dgm:prSet/>
      <dgm:spPr/>
      <dgm:t>
        <a:bodyPr/>
        <a:lstStyle/>
        <a:p>
          <a:endParaRPr lang="ru-RU"/>
        </a:p>
      </dgm:t>
    </dgm:pt>
    <dgm:pt modelId="{7BBFFB72-FA5E-47C8-A507-A59771D8A44C}" type="sibTrans" cxnId="{F63BC5FD-BC07-4B06-BC13-841030E24DA3}">
      <dgm:prSet/>
      <dgm:spPr/>
      <dgm:t>
        <a:bodyPr/>
        <a:lstStyle/>
        <a:p>
          <a:endParaRPr lang="ru-RU"/>
        </a:p>
      </dgm:t>
    </dgm:pt>
    <dgm:pt modelId="{DDA17629-D6E9-480A-AE5C-60EAEB9848B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заботливая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A09984E-6469-4AE2-8752-C62F970D58C7}" type="parTrans" cxnId="{5DA68113-7A47-4780-BE46-47CFC21C1499}">
      <dgm:prSet/>
      <dgm:spPr/>
      <dgm:t>
        <a:bodyPr/>
        <a:lstStyle/>
        <a:p>
          <a:endParaRPr lang="ru-RU"/>
        </a:p>
      </dgm:t>
    </dgm:pt>
    <dgm:pt modelId="{BC20FA2B-039B-438C-AA45-6D00E9EB1543}" type="sibTrans" cxnId="{5DA68113-7A47-4780-BE46-47CFC21C1499}">
      <dgm:prSet/>
      <dgm:spPr/>
      <dgm:t>
        <a:bodyPr/>
        <a:lstStyle/>
        <a:p>
          <a:endParaRPr lang="ru-RU"/>
        </a:p>
      </dgm:t>
    </dgm:pt>
    <dgm:pt modelId="{2D5653A2-EB52-4760-8306-ADB21F8AC0E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добрая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AB873DD-F891-49B9-959B-4D3BFB15CC67}" type="parTrans" cxnId="{B3FC4034-607E-459B-B334-9CF5D62A8456}">
      <dgm:prSet/>
      <dgm:spPr/>
      <dgm:t>
        <a:bodyPr/>
        <a:lstStyle/>
        <a:p>
          <a:endParaRPr lang="ru-RU"/>
        </a:p>
      </dgm:t>
    </dgm:pt>
    <dgm:pt modelId="{5F51FEE4-6441-443D-906A-19DFFF8741FE}" type="sibTrans" cxnId="{B3FC4034-607E-459B-B334-9CF5D62A8456}">
      <dgm:prSet/>
      <dgm:spPr/>
      <dgm:t>
        <a:bodyPr/>
        <a:lstStyle/>
        <a:p>
          <a:endParaRPr lang="ru-RU"/>
        </a:p>
      </dgm:t>
    </dgm:pt>
    <dgm:pt modelId="{E02A9F9D-4012-4AE6-8E0E-4A8D409C200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лживая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E625176-2D3C-4AEB-B4BA-66EF932A89A5}" type="parTrans" cxnId="{C39CD8D4-2B66-483F-AF45-E6D1A315DDCD}">
      <dgm:prSet/>
      <dgm:spPr/>
      <dgm:t>
        <a:bodyPr/>
        <a:lstStyle/>
        <a:p>
          <a:endParaRPr lang="ru-RU"/>
        </a:p>
      </dgm:t>
    </dgm:pt>
    <dgm:pt modelId="{2A143605-CBC9-4AD1-A9E7-FC212F245724}" type="sibTrans" cxnId="{C39CD8D4-2B66-483F-AF45-E6D1A315DDCD}">
      <dgm:prSet/>
      <dgm:spPr/>
      <dgm:t>
        <a:bodyPr/>
        <a:lstStyle/>
        <a:p>
          <a:endParaRPr lang="ru-RU"/>
        </a:p>
      </dgm:t>
    </dgm:pt>
    <dgm:pt modelId="{CD448403-1AC0-4D5B-BBE3-5D78588827D6}" type="pres">
      <dgm:prSet presAssocID="{CD85E197-2504-43DE-A1C7-DD5BE1F66C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42133-765B-47C3-894A-370E82F97E0B}" type="pres">
      <dgm:prSet presAssocID="{EDFC22C4-DFE8-46D0-AF4D-AA973E3CFA81}" presName="node" presStyleLbl="node1" presStyleIdx="0" presStyleCnt="5" custScaleX="12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5B38B-1E8D-4C0F-B0CF-11BDB6DB0EEB}" type="pres">
      <dgm:prSet presAssocID="{9F4C5BE4-3819-47B8-8147-BB6AC146742B}" presName="sibTrans" presStyleCnt="0"/>
      <dgm:spPr/>
      <dgm:t>
        <a:bodyPr/>
        <a:lstStyle/>
        <a:p>
          <a:endParaRPr lang="ru-RU"/>
        </a:p>
      </dgm:t>
    </dgm:pt>
    <dgm:pt modelId="{A975BABA-50C6-4C82-B400-C74E653D1F84}" type="pres">
      <dgm:prSet presAssocID="{5A18BD57-4979-42B5-9F0F-D00303E91F48}" presName="node" presStyleLbl="node1" presStyleIdx="1" presStyleCnt="5" custScaleX="13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B0796-35AE-443E-A791-B9607835CF08}" type="pres">
      <dgm:prSet presAssocID="{7BBFFB72-FA5E-47C8-A507-A59771D8A44C}" presName="sibTrans" presStyleCnt="0"/>
      <dgm:spPr/>
      <dgm:t>
        <a:bodyPr/>
        <a:lstStyle/>
        <a:p>
          <a:endParaRPr lang="ru-RU"/>
        </a:p>
      </dgm:t>
    </dgm:pt>
    <dgm:pt modelId="{814AA306-0BE7-4899-9CE7-31997A4C6AF2}" type="pres">
      <dgm:prSet presAssocID="{DDA17629-D6E9-480A-AE5C-60EAEB9848B7}" presName="node" presStyleLbl="node1" presStyleIdx="2" presStyleCnt="5" custScaleX="11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F8410-7049-4A08-B0AE-885C51F01AE4}" type="pres">
      <dgm:prSet presAssocID="{BC20FA2B-039B-438C-AA45-6D00E9EB1543}" presName="sibTrans" presStyleCnt="0"/>
      <dgm:spPr/>
      <dgm:t>
        <a:bodyPr/>
        <a:lstStyle/>
        <a:p>
          <a:endParaRPr lang="ru-RU"/>
        </a:p>
      </dgm:t>
    </dgm:pt>
    <dgm:pt modelId="{7020FFB8-DB7E-49C2-B128-20F2B1791E5D}" type="pres">
      <dgm:prSet presAssocID="{2D5653A2-EB52-4760-8306-ADB21F8AC0E2}" presName="node" presStyleLbl="node1" presStyleIdx="3" presStyleCnt="5" custScaleX="118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B095A-82D6-4DAA-84F9-71C58B25E924}" type="pres">
      <dgm:prSet presAssocID="{5F51FEE4-6441-443D-906A-19DFFF8741FE}" presName="sibTrans" presStyleCnt="0"/>
      <dgm:spPr/>
      <dgm:t>
        <a:bodyPr/>
        <a:lstStyle/>
        <a:p>
          <a:endParaRPr lang="ru-RU"/>
        </a:p>
      </dgm:t>
    </dgm:pt>
    <dgm:pt modelId="{E8409D08-B70B-4270-9761-AD127A1EB972}" type="pres">
      <dgm:prSet presAssocID="{E02A9F9D-4012-4AE6-8E0E-4A8D409C20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1C0CE-9A64-47EA-8188-216222C2BA88}" type="presOf" srcId="{CD85E197-2504-43DE-A1C7-DD5BE1F66CFD}" destId="{CD448403-1AC0-4D5B-BBE3-5D78588827D6}" srcOrd="0" destOrd="0" presId="urn:microsoft.com/office/officeart/2005/8/layout/default"/>
    <dgm:cxn modelId="{21D37F49-5A8D-4F76-BCEE-A41996702BAD}" type="presOf" srcId="{DDA17629-D6E9-480A-AE5C-60EAEB9848B7}" destId="{814AA306-0BE7-4899-9CE7-31997A4C6AF2}" srcOrd="0" destOrd="0" presId="urn:microsoft.com/office/officeart/2005/8/layout/default"/>
    <dgm:cxn modelId="{AAA07CE0-76D8-4725-AE12-6BD778FCD15F}" type="presOf" srcId="{2D5653A2-EB52-4760-8306-ADB21F8AC0E2}" destId="{7020FFB8-DB7E-49C2-B128-20F2B1791E5D}" srcOrd="0" destOrd="0" presId="urn:microsoft.com/office/officeart/2005/8/layout/default"/>
    <dgm:cxn modelId="{91ED4042-FB1A-49A3-8825-CE1A725E6C13}" type="presOf" srcId="{E02A9F9D-4012-4AE6-8E0E-4A8D409C200A}" destId="{E8409D08-B70B-4270-9761-AD127A1EB972}" srcOrd="0" destOrd="0" presId="urn:microsoft.com/office/officeart/2005/8/layout/default"/>
    <dgm:cxn modelId="{A1C85B60-C6AE-4FB8-B2D7-19F78671D879}" type="presOf" srcId="{5A18BD57-4979-42B5-9F0F-D00303E91F48}" destId="{A975BABA-50C6-4C82-B400-C74E653D1F84}" srcOrd="0" destOrd="0" presId="urn:microsoft.com/office/officeart/2005/8/layout/default"/>
    <dgm:cxn modelId="{C39CD8D4-2B66-483F-AF45-E6D1A315DDCD}" srcId="{CD85E197-2504-43DE-A1C7-DD5BE1F66CFD}" destId="{E02A9F9D-4012-4AE6-8E0E-4A8D409C200A}" srcOrd="4" destOrd="0" parTransId="{FE625176-2D3C-4AEB-B4BA-66EF932A89A5}" sibTransId="{2A143605-CBC9-4AD1-A9E7-FC212F245724}"/>
    <dgm:cxn modelId="{B3FC4034-607E-459B-B334-9CF5D62A8456}" srcId="{CD85E197-2504-43DE-A1C7-DD5BE1F66CFD}" destId="{2D5653A2-EB52-4760-8306-ADB21F8AC0E2}" srcOrd="3" destOrd="0" parTransId="{DAB873DD-F891-49B9-959B-4D3BFB15CC67}" sibTransId="{5F51FEE4-6441-443D-906A-19DFFF8741FE}"/>
    <dgm:cxn modelId="{1DC0BBB5-05C1-4DA1-8473-EB98D9372F76}" srcId="{CD85E197-2504-43DE-A1C7-DD5BE1F66CFD}" destId="{EDFC22C4-DFE8-46D0-AF4D-AA973E3CFA81}" srcOrd="0" destOrd="0" parTransId="{15A9C6C9-38E8-446C-9426-197B2FF0D4C1}" sibTransId="{9F4C5BE4-3819-47B8-8147-BB6AC146742B}"/>
    <dgm:cxn modelId="{F63BC5FD-BC07-4B06-BC13-841030E24DA3}" srcId="{CD85E197-2504-43DE-A1C7-DD5BE1F66CFD}" destId="{5A18BD57-4979-42B5-9F0F-D00303E91F48}" srcOrd="1" destOrd="0" parTransId="{75AE79BF-D2DE-4158-B72A-96C83F6F5BE4}" sibTransId="{7BBFFB72-FA5E-47C8-A507-A59771D8A44C}"/>
    <dgm:cxn modelId="{5DA68113-7A47-4780-BE46-47CFC21C1499}" srcId="{CD85E197-2504-43DE-A1C7-DD5BE1F66CFD}" destId="{DDA17629-D6E9-480A-AE5C-60EAEB9848B7}" srcOrd="2" destOrd="0" parTransId="{1A09984E-6469-4AE2-8752-C62F970D58C7}" sibTransId="{BC20FA2B-039B-438C-AA45-6D00E9EB1543}"/>
    <dgm:cxn modelId="{B4811ED1-4F5B-41A7-93AE-EE4ADFFE42A4}" type="presOf" srcId="{EDFC22C4-DFE8-46D0-AF4D-AA973E3CFA81}" destId="{F5C42133-765B-47C3-894A-370E82F97E0B}" srcOrd="0" destOrd="0" presId="urn:microsoft.com/office/officeart/2005/8/layout/default"/>
    <dgm:cxn modelId="{0BCBB8A3-0B56-4A00-9F75-3BDCC8E32FDA}" type="presParOf" srcId="{CD448403-1AC0-4D5B-BBE3-5D78588827D6}" destId="{F5C42133-765B-47C3-894A-370E82F97E0B}" srcOrd="0" destOrd="0" presId="urn:microsoft.com/office/officeart/2005/8/layout/default"/>
    <dgm:cxn modelId="{20820242-1DCE-40A7-B138-390B74A2BB0A}" type="presParOf" srcId="{CD448403-1AC0-4D5B-BBE3-5D78588827D6}" destId="{7DF5B38B-1E8D-4C0F-B0CF-11BDB6DB0EEB}" srcOrd="1" destOrd="0" presId="urn:microsoft.com/office/officeart/2005/8/layout/default"/>
    <dgm:cxn modelId="{2FBE8BA7-CC84-4DA5-B4F0-3B7174BCFFBE}" type="presParOf" srcId="{CD448403-1AC0-4D5B-BBE3-5D78588827D6}" destId="{A975BABA-50C6-4C82-B400-C74E653D1F84}" srcOrd="2" destOrd="0" presId="urn:microsoft.com/office/officeart/2005/8/layout/default"/>
    <dgm:cxn modelId="{1B90DC4B-67E6-4AE6-A208-A98CFE594A65}" type="presParOf" srcId="{CD448403-1AC0-4D5B-BBE3-5D78588827D6}" destId="{1BBB0796-35AE-443E-A791-B9607835CF08}" srcOrd="3" destOrd="0" presId="urn:microsoft.com/office/officeart/2005/8/layout/default"/>
    <dgm:cxn modelId="{F7736B47-EB2F-47F7-9A64-0C1B58220BD4}" type="presParOf" srcId="{CD448403-1AC0-4D5B-BBE3-5D78588827D6}" destId="{814AA306-0BE7-4899-9CE7-31997A4C6AF2}" srcOrd="4" destOrd="0" presId="urn:microsoft.com/office/officeart/2005/8/layout/default"/>
    <dgm:cxn modelId="{C34FDE96-1AEB-4780-A8A7-BBD57AEBD710}" type="presParOf" srcId="{CD448403-1AC0-4D5B-BBE3-5D78588827D6}" destId="{809F8410-7049-4A08-B0AE-885C51F01AE4}" srcOrd="5" destOrd="0" presId="urn:microsoft.com/office/officeart/2005/8/layout/default"/>
    <dgm:cxn modelId="{B6B17D3E-0015-471E-88DC-16201CC2F511}" type="presParOf" srcId="{CD448403-1AC0-4D5B-BBE3-5D78588827D6}" destId="{7020FFB8-DB7E-49C2-B128-20F2B1791E5D}" srcOrd="6" destOrd="0" presId="urn:microsoft.com/office/officeart/2005/8/layout/default"/>
    <dgm:cxn modelId="{F572A510-6B6B-466E-BDE8-6F0B7D29A5F0}" type="presParOf" srcId="{CD448403-1AC0-4D5B-BBE3-5D78588827D6}" destId="{9FEB095A-82D6-4DAA-84F9-71C58B25E924}" srcOrd="7" destOrd="0" presId="urn:microsoft.com/office/officeart/2005/8/layout/default"/>
    <dgm:cxn modelId="{F40831EC-387E-4D83-A8C1-8CEA38698BDC}" type="presParOf" srcId="{CD448403-1AC0-4D5B-BBE3-5D78588827D6}" destId="{E8409D08-B70B-4270-9761-AD127A1EB972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5E197-2504-43DE-A1C7-DD5BE1F66CFD}" type="doc">
      <dgm:prSet loTypeId="urn:microsoft.com/office/officeart/2005/8/layout/defaul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DFC22C4-DFE8-46D0-AF4D-AA973E3CFA8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шаловливый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5A9C6C9-38E8-446C-9426-197B2FF0D4C1}" type="parTrans" cxnId="{1DC0BBB5-05C1-4DA1-8473-EB98D9372F76}">
      <dgm:prSet/>
      <dgm:spPr/>
      <dgm:t>
        <a:bodyPr/>
        <a:lstStyle/>
        <a:p>
          <a:endParaRPr lang="ru-RU"/>
        </a:p>
      </dgm:t>
    </dgm:pt>
    <dgm:pt modelId="{9F4C5BE4-3819-47B8-8147-BB6AC146742B}" type="sibTrans" cxnId="{1DC0BBB5-05C1-4DA1-8473-EB98D9372F76}">
      <dgm:prSet/>
      <dgm:spPr/>
      <dgm:t>
        <a:bodyPr/>
        <a:lstStyle/>
        <a:p>
          <a:endParaRPr lang="ru-RU"/>
        </a:p>
      </dgm:t>
    </dgm:pt>
    <dgm:pt modelId="{5A18BD57-4979-42B5-9F0F-D00303E91F4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трусливый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5AE79BF-D2DE-4158-B72A-96C83F6F5BE4}" type="parTrans" cxnId="{F63BC5FD-BC07-4B06-BC13-841030E24DA3}">
      <dgm:prSet/>
      <dgm:spPr/>
      <dgm:t>
        <a:bodyPr/>
        <a:lstStyle/>
        <a:p>
          <a:endParaRPr lang="ru-RU"/>
        </a:p>
      </dgm:t>
    </dgm:pt>
    <dgm:pt modelId="{7BBFFB72-FA5E-47C8-A507-A59771D8A44C}" type="sibTrans" cxnId="{F63BC5FD-BC07-4B06-BC13-841030E24DA3}">
      <dgm:prSet/>
      <dgm:spPr/>
      <dgm:t>
        <a:bodyPr/>
        <a:lstStyle/>
        <a:p>
          <a:endParaRPr lang="ru-RU"/>
        </a:p>
      </dgm:t>
    </dgm:pt>
    <dgm:pt modelId="{DDA17629-D6E9-480A-AE5C-60EAEB9848B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ленивый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A09984E-6469-4AE2-8752-C62F970D58C7}" type="parTrans" cxnId="{5DA68113-7A47-4780-BE46-47CFC21C1499}">
      <dgm:prSet/>
      <dgm:spPr/>
      <dgm:t>
        <a:bodyPr/>
        <a:lstStyle/>
        <a:p>
          <a:endParaRPr lang="ru-RU"/>
        </a:p>
      </dgm:t>
    </dgm:pt>
    <dgm:pt modelId="{BC20FA2B-039B-438C-AA45-6D00E9EB1543}" type="sibTrans" cxnId="{5DA68113-7A47-4780-BE46-47CFC21C1499}">
      <dgm:prSet/>
      <dgm:spPr/>
      <dgm:t>
        <a:bodyPr/>
        <a:lstStyle/>
        <a:p>
          <a:endParaRPr lang="ru-RU"/>
        </a:p>
      </dgm:t>
    </dgm:pt>
    <dgm:pt modelId="{2D5653A2-EB52-4760-8306-ADB21F8AC0E2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непослушный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AB873DD-F891-49B9-959B-4D3BFB15CC67}" type="parTrans" cxnId="{B3FC4034-607E-459B-B334-9CF5D62A8456}">
      <dgm:prSet/>
      <dgm:spPr/>
      <dgm:t>
        <a:bodyPr/>
        <a:lstStyle/>
        <a:p>
          <a:endParaRPr lang="ru-RU"/>
        </a:p>
      </dgm:t>
    </dgm:pt>
    <dgm:pt modelId="{5F51FEE4-6441-443D-906A-19DFFF8741FE}" type="sibTrans" cxnId="{B3FC4034-607E-459B-B334-9CF5D62A8456}">
      <dgm:prSet/>
      <dgm:spPr/>
      <dgm:t>
        <a:bodyPr/>
        <a:lstStyle/>
        <a:p>
          <a:endParaRPr lang="ru-RU"/>
        </a:p>
      </dgm:t>
    </dgm:pt>
    <dgm:pt modelId="{E02A9F9D-4012-4AE6-8E0E-4A8D409C200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злой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E625176-2D3C-4AEB-B4BA-66EF932A89A5}" type="parTrans" cxnId="{C39CD8D4-2B66-483F-AF45-E6D1A315DDCD}">
      <dgm:prSet/>
      <dgm:spPr/>
      <dgm:t>
        <a:bodyPr/>
        <a:lstStyle/>
        <a:p>
          <a:endParaRPr lang="ru-RU"/>
        </a:p>
      </dgm:t>
    </dgm:pt>
    <dgm:pt modelId="{2A143605-CBC9-4AD1-A9E7-FC212F245724}" type="sibTrans" cxnId="{C39CD8D4-2B66-483F-AF45-E6D1A315DDCD}">
      <dgm:prSet/>
      <dgm:spPr/>
      <dgm:t>
        <a:bodyPr/>
        <a:lstStyle/>
        <a:p>
          <a:endParaRPr lang="ru-RU"/>
        </a:p>
      </dgm:t>
    </dgm:pt>
    <dgm:pt modelId="{CD448403-1AC0-4D5B-BBE3-5D78588827D6}" type="pres">
      <dgm:prSet presAssocID="{CD85E197-2504-43DE-A1C7-DD5BE1F66C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42133-765B-47C3-894A-370E82F97E0B}" type="pres">
      <dgm:prSet presAssocID="{EDFC22C4-DFE8-46D0-AF4D-AA973E3CFA81}" presName="node" presStyleLbl="node1" presStyleIdx="0" presStyleCnt="5" custScaleX="12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5B38B-1E8D-4C0F-B0CF-11BDB6DB0EEB}" type="pres">
      <dgm:prSet presAssocID="{9F4C5BE4-3819-47B8-8147-BB6AC146742B}" presName="sibTrans" presStyleCnt="0"/>
      <dgm:spPr/>
      <dgm:t>
        <a:bodyPr/>
        <a:lstStyle/>
        <a:p>
          <a:endParaRPr lang="ru-RU"/>
        </a:p>
      </dgm:t>
    </dgm:pt>
    <dgm:pt modelId="{A975BABA-50C6-4C82-B400-C74E653D1F84}" type="pres">
      <dgm:prSet presAssocID="{5A18BD57-4979-42B5-9F0F-D00303E91F48}" presName="node" presStyleLbl="node1" presStyleIdx="1" presStyleCnt="5" custScaleX="13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B0796-35AE-443E-A791-B9607835CF08}" type="pres">
      <dgm:prSet presAssocID="{7BBFFB72-FA5E-47C8-A507-A59771D8A44C}" presName="sibTrans" presStyleCnt="0"/>
      <dgm:spPr/>
      <dgm:t>
        <a:bodyPr/>
        <a:lstStyle/>
        <a:p>
          <a:endParaRPr lang="ru-RU"/>
        </a:p>
      </dgm:t>
    </dgm:pt>
    <dgm:pt modelId="{814AA306-0BE7-4899-9CE7-31997A4C6AF2}" type="pres">
      <dgm:prSet presAssocID="{DDA17629-D6E9-480A-AE5C-60EAEB9848B7}" presName="node" presStyleLbl="node1" presStyleIdx="2" presStyleCnt="5" custScaleX="112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F8410-7049-4A08-B0AE-885C51F01AE4}" type="pres">
      <dgm:prSet presAssocID="{BC20FA2B-039B-438C-AA45-6D00E9EB1543}" presName="sibTrans" presStyleCnt="0"/>
      <dgm:spPr/>
      <dgm:t>
        <a:bodyPr/>
        <a:lstStyle/>
        <a:p>
          <a:endParaRPr lang="ru-RU"/>
        </a:p>
      </dgm:t>
    </dgm:pt>
    <dgm:pt modelId="{7020FFB8-DB7E-49C2-B128-20F2B1791E5D}" type="pres">
      <dgm:prSet presAssocID="{2D5653A2-EB52-4760-8306-ADB21F8AC0E2}" presName="node" presStyleLbl="node1" presStyleIdx="3" presStyleCnt="5" custScaleX="118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B095A-82D6-4DAA-84F9-71C58B25E924}" type="pres">
      <dgm:prSet presAssocID="{5F51FEE4-6441-443D-906A-19DFFF8741FE}" presName="sibTrans" presStyleCnt="0"/>
      <dgm:spPr/>
      <dgm:t>
        <a:bodyPr/>
        <a:lstStyle/>
        <a:p>
          <a:endParaRPr lang="ru-RU"/>
        </a:p>
      </dgm:t>
    </dgm:pt>
    <dgm:pt modelId="{E8409D08-B70B-4270-9761-AD127A1EB972}" type="pres">
      <dgm:prSet presAssocID="{E02A9F9D-4012-4AE6-8E0E-4A8D409C20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85752-303B-46F9-B2C9-453C00C41926}" type="presOf" srcId="{2D5653A2-EB52-4760-8306-ADB21F8AC0E2}" destId="{7020FFB8-DB7E-49C2-B128-20F2B1791E5D}" srcOrd="0" destOrd="0" presId="urn:microsoft.com/office/officeart/2005/8/layout/default"/>
    <dgm:cxn modelId="{B482BE62-DB87-401D-8087-9DBC910AEF33}" type="presOf" srcId="{EDFC22C4-DFE8-46D0-AF4D-AA973E3CFA81}" destId="{F5C42133-765B-47C3-894A-370E82F97E0B}" srcOrd="0" destOrd="0" presId="urn:microsoft.com/office/officeart/2005/8/layout/default"/>
    <dgm:cxn modelId="{B0E132E8-86B0-4B2F-9CBE-808F3EC295B7}" type="presOf" srcId="{5A18BD57-4979-42B5-9F0F-D00303E91F48}" destId="{A975BABA-50C6-4C82-B400-C74E653D1F84}" srcOrd="0" destOrd="0" presId="urn:microsoft.com/office/officeart/2005/8/layout/default"/>
    <dgm:cxn modelId="{C39CD8D4-2B66-483F-AF45-E6D1A315DDCD}" srcId="{CD85E197-2504-43DE-A1C7-DD5BE1F66CFD}" destId="{E02A9F9D-4012-4AE6-8E0E-4A8D409C200A}" srcOrd="4" destOrd="0" parTransId="{FE625176-2D3C-4AEB-B4BA-66EF932A89A5}" sibTransId="{2A143605-CBC9-4AD1-A9E7-FC212F245724}"/>
    <dgm:cxn modelId="{B3FC4034-607E-459B-B334-9CF5D62A8456}" srcId="{CD85E197-2504-43DE-A1C7-DD5BE1F66CFD}" destId="{2D5653A2-EB52-4760-8306-ADB21F8AC0E2}" srcOrd="3" destOrd="0" parTransId="{DAB873DD-F891-49B9-959B-4D3BFB15CC67}" sibTransId="{5F51FEE4-6441-443D-906A-19DFFF8741FE}"/>
    <dgm:cxn modelId="{1DC0BBB5-05C1-4DA1-8473-EB98D9372F76}" srcId="{CD85E197-2504-43DE-A1C7-DD5BE1F66CFD}" destId="{EDFC22C4-DFE8-46D0-AF4D-AA973E3CFA81}" srcOrd="0" destOrd="0" parTransId="{15A9C6C9-38E8-446C-9426-197B2FF0D4C1}" sibTransId="{9F4C5BE4-3819-47B8-8147-BB6AC146742B}"/>
    <dgm:cxn modelId="{81558451-B576-49C2-A695-E05DEC74051A}" type="presOf" srcId="{E02A9F9D-4012-4AE6-8E0E-4A8D409C200A}" destId="{E8409D08-B70B-4270-9761-AD127A1EB972}" srcOrd="0" destOrd="0" presId="urn:microsoft.com/office/officeart/2005/8/layout/default"/>
    <dgm:cxn modelId="{F63BC5FD-BC07-4B06-BC13-841030E24DA3}" srcId="{CD85E197-2504-43DE-A1C7-DD5BE1F66CFD}" destId="{5A18BD57-4979-42B5-9F0F-D00303E91F48}" srcOrd="1" destOrd="0" parTransId="{75AE79BF-D2DE-4158-B72A-96C83F6F5BE4}" sibTransId="{7BBFFB72-FA5E-47C8-A507-A59771D8A44C}"/>
    <dgm:cxn modelId="{FC2812E0-2846-41F1-9F03-130EC8F28136}" type="presOf" srcId="{CD85E197-2504-43DE-A1C7-DD5BE1F66CFD}" destId="{CD448403-1AC0-4D5B-BBE3-5D78588827D6}" srcOrd="0" destOrd="0" presId="urn:microsoft.com/office/officeart/2005/8/layout/default"/>
    <dgm:cxn modelId="{5DA68113-7A47-4780-BE46-47CFC21C1499}" srcId="{CD85E197-2504-43DE-A1C7-DD5BE1F66CFD}" destId="{DDA17629-D6E9-480A-AE5C-60EAEB9848B7}" srcOrd="2" destOrd="0" parTransId="{1A09984E-6469-4AE2-8752-C62F970D58C7}" sibTransId="{BC20FA2B-039B-438C-AA45-6D00E9EB1543}"/>
    <dgm:cxn modelId="{6F0FB224-EAE1-40AE-9C85-91C6D42C3206}" type="presOf" srcId="{DDA17629-D6E9-480A-AE5C-60EAEB9848B7}" destId="{814AA306-0BE7-4899-9CE7-31997A4C6AF2}" srcOrd="0" destOrd="0" presId="urn:microsoft.com/office/officeart/2005/8/layout/default"/>
    <dgm:cxn modelId="{02A16E36-88E9-4CC7-80FF-2A6741EBDD3E}" type="presParOf" srcId="{CD448403-1AC0-4D5B-BBE3-5D78588827D6}" destId="{F5C42133-765B-47C3-894A-370E82F97E0B}" srcOrd="0" destOrd="0" presId="urn:microsoft.com/office/officeart/2005/8/layout/default"/>
    <dgm:cxn modelId="{B97B34B2-8FF5-435D-8B04-EFDF38ECD7F2}" type="presParOf" srcId="{CD448403-1AC0-4D5B-BBE3-5D78588827D6}" destId="{7DF5B38B-1E8D-4C0F-B0CF-11BDB6DB0EEB}" srcOrd="1" destOrd="0" presId="urn:microsoft.com/office/officeart/2005/8/layout/default"/>
    <dgm:cxn modelId="{284CDC1B-969D-45FA-A900-4063D9D61089}" type="presParOf" srcId="{CD448403-1AC0-4D5B-BBE3-5D78588827D6}" destId="{A975BABA-50C6-4C82-B400-C74E653D1F84}" srcOrd="2" destOrd="0" presId="urn:microsoft.com/office/officeart/2005/8/layout/default"/>
    <dgm:cxn modelId="{C4A29D35-8C1D-454A-9283-F2E5C7EB93FB}" type="presParOf" srcId="{CD448403-1AC0-4D5B-BBE3-5D78588827D6}" destId="{1BBB0796-35AE-443E-A791-B9607835CF08}" srcOrd="3" destOrd="0" presId="urn:microsoft.com/office/officeart/2005/8/layout/default"/>
    <dgm:cxn modelId="{8B114225-A8DC-4153-916C-FF2BF201F990}" type="presParOf" srcId="{CD448403-1AC0-4D5B-BBE3-5D78588827D6}" destId="{814AA306-0BE7-4899-9CE7-31997A4C6AF2}" srcOrd="4" destOrd="0" presId="urn:microsoft.com/office/officeart/2005/8/layout/default"/>
    <dgm:cxn modelId="{13CACA52-245A-4892-8E66-C7D7F1449753}" type="presParOf" srcId="{CD448403-1AC0-4D5B-BBE3-5D78588827D6}" destId="{809F8410-7049-4A08-B0AE-885C51F01AE4}" srcOrd="5" destOrd="0" presId="urn:microsoft.com/office/officeart/2005/8/layout/default"/>
    <dgm:cxn modelId="{A941780F-3D66-4E2D-8F57-1A00660787A4}" type="presParOf" srcId="{CD448403-1AC0-4D5B-BBE3-5D78588827D6}" destId="{7020FFB8-DB7E-49C2-B128-20F2B1791E5D}" srcOrd="6" destOrd="0" presId="urn:microsoft.com/office/officeart/2005/8/layout/default"/>
    <dgm:cxn modelId="{C0E66536-2808-4143-91DA-9E55112D3A94}" type="presParOf" srcId="{CD448403-1AC0-4D5B-BBE3-5D78588827D6}" destId="{9FEB095A-82D6-4DAA-84F9-71C58B25E924}" srcOrd="7" destOrd="0" presId="urn:microsoft.com/office/officeart/2005/8/layout/default"/>
    <dgm:cxn modelId="{99929F30-19C1-4208-9444-C08DB738BDAD}" type="presParOf" srcId="{CD448403-1AC0-4D5B-BBE3-5D78588827D6}" destId="{E8409D08-B70B-4270-9761-AD127A1EB972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B0E2D-165C-412C-B58E-A9730D75D06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B4E9-31DA-4C3C-B65D-F1E6826B9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90;&#1082;&#1088;&#1099;&#1090;&#1099;&#1081;%20&#1091;&#1088;&#1086;&#1082;\Audiostihi_dlya_detey_-_Moy_schenok_Sergey_Mihalkov__muzofon.com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images.yandex.ru/search?p=10&amp;stype=simage&amp;text=%D0%B8%D0%BB%D0%BB%D1%8E%D1%81%D1%82%D1%80%D0%B0%D1%86%D0%B8%D1%8F%20%D0%BA%20%D0%BF%D1%80%D0%BE%D0%B8%D0%B7%D0%B2%D0%B5%D0%B4%D0%B5%D0%BD%D0%B8%D0%B5.%D0%BE%D0%B1%D0%BB%D0%BE%D0%B6%D0%BA%D0%B0%20%D0%BA%20%D0%BA%D0%BD%D0%B8%D0%B3%D0%B5%20%D0%A1.%20%D0%92.%20%D0%9C%D0%B8%D1%85%D0%B0%D0%BB%D0%BA%D0%BE%D0%B2%D0%B0%20%22%D0%9C%D0%BE%D0%B9%20%D1%89%D0%B5%D0%BD%D0%BE%D0%BA%22&amp;spsite=fake-006-1703639.ru&amp;img_url=www.char.ru/books/p1541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4786282" y="1071546"/>
            <a:ext cx="4357718" cy="2214578"/>
          </a:xfrm>
          <a:prstGeom prst="cloudCallou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285984" y="4286256"/>
            <a:ext cx="5214974" cy="2214578"/>
          </a:xfrm>
          <a:prstGeom prst="cloudCallou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s://www.colourbox.com/preview/11034410-blue-thumb-up-emoticon.jpg"/>
          <p:cNvPicPr>
            <a:picLocks noChangeAspect="1" noChangeArrowheads="1"/>
          </p:cNvPicPr>
          <p:nvPr/>
        </p:nvPicPr>
        <p:blipFill>
          <a:blip r:embed="rId2" cstate="print"/>
          <a:srcRect b="5670"/>
          <a:stretch>
            <a:fillRect/>
          </a:stretch>
        </p:blipFill>
        <p:spPr bwMode="auto">
          <a:xfrm>
            <a:off x="1643042" y="285728"/>
            <a:ext cx="1558905" cy="1408016"/>
          </a:xfrm>
          <a:prstGeom prst="rect">
            <a:avLst/>
          </a:prstGeom>
          <a:noFill/>
        </p:spPr>
      </p:pic>
      <p:pic>
        <p:nvPicPr>
          <p:cNvPr id="7174" name="Picture 6" descr="http://www.camangimarket.com/icon/20130913141421913960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715140" y="0"/>
            <a:ext cx="1662090" cy="1662090"/>
          </a:xfrm>
          <a:prstGeom prst="rect">
            <a:avLst/>
          </a:prstGeom>
          <a:noFill/>
        </p:spPr>
      </p:pic>
      <p:pic>
        <p:nvPicPr>
          <p:cNvPr id="7178" name="Picture 10" descr="http://mtdata.ru/u19/photoBA64/20047314012-0/big.jpe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1934" y="3429000"/>
            <a:ext cx="1652582" cy="165258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0" y="1643050"/>
            <a:ext cx="4500594" cy="1928826"/>
          </a:xfrm>
          <a:prstGeom prst="cloud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976" y="1857364"/>
            <a:ext cx="7800972" cy="10715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КОНЕЩ  ЙОМ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142976" y="1857364"/>
            <a:ext cx="7800972" cy="1071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МОЙ ЩЕНОК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C:\Documents and Settings\1\Мои документы\Мои рисунки\So-cute-puppies-14749028-800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928930"/>
            <a:ext cx="3571900" cy="3571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7129490" cy="3852874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С.В. Михалков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щенок»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8072494" cy="452596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«Мы в ответе за тех, кого приручили»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3600" b="1" dirty="0" err="1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3600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> де Сент-Экзюпери) </a:t>
            </a:r>
          </a:p>
          <a:p>
            <a:pPr algn="ctr">
              <a:buNone/>
            </a:pPr>
            <a:endParaRPr lang="ru-RU" sz="6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stihi_dlya_detey_-_Moy_schenok_Sergey_Mihalkov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43050"/>
            <a:ext cx="7615262" cy="448311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ЖБАН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571612"/>
            <a:ext cx="528641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кувшин с крышкой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russ-yaz.ru/wp-content/uploads/2011/09/zh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8828" y="2571744"/>
            <a:ext cx="2976978" cy="397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786742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кладовка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помещение для хранения припасов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перекошена щека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щёки неодинаковые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сбилась с ног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ходила, устала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лежит пластом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лежит  вытянувшись, не двигаясь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пчелиный рой –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пчёл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gs-127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488" y="2500306"/>
            <a:ext cx="4543455" cy="2143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857628"/>
            <a:ext cx="2181767" cy="22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Щенок. Иллюстрация к сказ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84"/>
            <a:ext cx="2214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Щенок. Иллюстрация к сказ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000108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Щенок. Иллюстрация к сказ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786190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66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01080" cy="1082660"/>
          </a:xfrm>
        </p:spPr>
        <p:txBody>
          <a:bodyPr/>
          <a:lstStyle/>
          <a:p>
            <a:r>
              <a:rPr lang="ru-RU" b="1" dirty="0" smtClean="0"/>
              <a:t>      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Составление картинного плана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7" y="571480"/>
          <a:ext cx="7715302" cy="4545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67"/>
                <a:gridCol w="2700401"/>
                <a:gridCol w="2443134"/>
              </a:tblGrid>
              <a:tr h="91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Расположите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картинки в правильной   последовательности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Выберите название, которое подходит к этой части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 надо  читать эту часть?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293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Возвращение щенка.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Проказы щенка.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Щенок пропал.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Девочка горюет.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Спокойно с удивлением.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грустной интонацией.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тревогой.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страхом  , а потом с чувством жалости. 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2214559" cy="17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Щенок. Иллюстрация к сказ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72008"/>
            <a:ext cx="2000249" cy="193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14884"/>
            <a:ext cx="1824577" cy="18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Щенок. Иллюстрация к сказ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691071"/>
            <a:ext cx="2428874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86182" y="2928934"/>
            <a:ext cx="242889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Щенок пропал</a:t>
            </a:r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none" spc="0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14167 -0.3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7" y="571480"/>
          <a:ext cx="7715302" cy="4545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67"/>
                <a:gridCol w="2700401"/>
                <a:gridCol w="2443134"/>
              </a:tblGrid>
              <a:tr h="91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Расположите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картинки в правильной   последовательности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Выберите название, которое подходит к этой части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 надо  читать эту часть?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293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Возвращение щенка.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Проказы щенка.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Щенок пропал.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Девочка горюет.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Спокойно с удивлением.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грустной интонацией.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тревогой.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страхом  , а потом с чувством жалости. 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2214559" cy="17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Щенок. Иллюстрация к сказ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72008"/>
            <a:ext cx="2000249" cy="193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14884"/>
            <a:ext cx="1824577" cy="18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Щенок. Иллюстрация к сказ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691071"/>
            <a:ext cx="2428874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57620" y="2500306"/>
            <a:ext cx="2106859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Проказы 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щенка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none" spc="0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33593 -0.345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7" y="571480"/>
          <a:ext cx="7715302" cy="4545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67"/>
                <a:gridCol w="2700401"/>
                <a:gridCol w="2443134"/>
              </a:tblGrid>
              <a:tr h="91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Расположите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картинки в правильной   последовательности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Выберите название, которое подходит к этой части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 надо  читать эту часть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293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Возвращение щенка.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Проказы щенка.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Щенок пропал.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Девочка горюет.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Спокойно с удивлением.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грустной интонацией.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тревогой.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страхом  , а потом с чувством жалости. 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2214559" cy="17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Щенок. Иллюстрация к сказ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72008"/>
            <a:ext cx="2000249" cy="193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714884"/>
            <a:ext cx="1824577" cy="18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Щенок. Иллюстрация к сказ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691071"/>
            <a:ext cx="2428874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57620" y="3429000"/>
            <a:ext cx="217625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Девочка горюет.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58784 -0.3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Два щенка щека к щеке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Щиплют щётку в уголке.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7" y="571480"/>
          <a:ext cx="7715302" cy="4545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67"/>
                <a:gridCol w="2700401"/>
                <a:gridCol w="2443134"/>
              </a:tblGrid>
              <a:tr h="91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Расположите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картинки в правильной   последовательности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Выберите название, которое подходит к этой части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 надо  читать эту часть ?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293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Возвращение щенка.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Проказы щенка.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Щенок пропал.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Девочка горюет.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Спокойно с удивлением.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грустной интонацией.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тревогой.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страхом  , а потом с чувством жалости.  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2214559" cy="17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Щенок. Иллюстрация к сказ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72008"/>
            <a:ext cx="2000249" cy="193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14884"/>
            <a:ext cx="1824577" cy="18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Щенок. Иллюстрация к сказ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691071"/>
            <a:ext cx="2428874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14744" y="2071678"/>
            <a:ext cx="271464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Возвращение щенка.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12709 -0.3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8956"/>
          <a:ext cx="9144000" cy="6829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9977"/>
                <a:gridCol w="2975440"/>
                <a:gridCol w="3628583"/>
              </a:tblGrid>
              <a:tr h="707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Расположи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картинки в правильной   последовательности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Выбери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которое подходит к этой части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 надо  читать эту часть?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45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Возвращение щенка.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Проказы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щенка.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b="1" u="sng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Щенок </a:t>
                      </a:r>
                      <a:r>
                        <a:rPr lang="ru-RU" sz="1200" b="1" u="sng" dirty="0">
                          <a:latin typeface="Times New Roman"/>
                          <a:ea typeface="Calibri"/>
                          <a:cs typeface="Times New Roman"/>
                        </a:rPr>
                        <a:t>пропал.</a:t>
                      </a:r>
                      <a:endParaRPr lang="ru-RU" sz="1200" u="sng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 Девочка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горюет.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Спокойно с удивлением.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 грустной интонацией.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latin typeface="Times New Roman"/>
                          <a:ea typeface="Calibri"/>
                          <a:cs typeface="Times New Roman"/>
                        </a:rPr>
                        <a:t>С тревогой.</a:t>
                      </a:r>
                      <a:endParaRPr lang="ru-RU" sz="1200" u="sng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Со страхом  , а потом с чувством жалости.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160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Возвращение щенка.</a:t>
                      </a: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1" u="sng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Проказы щенка.  </a:t>
                      </a: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Щенок пропал.</a:t>
                      </a:r>
                      <a:endParaRPr lang="ru-RU" sz="12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Девочка горюет.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Спокойно с удивлением. </a:t>
                      </a: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грустной интонацией.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тревогой.</a:t>
                      </a:r>
                      <a:endParaRPr lang="ru-RU" sz="12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страхом  , а потом с чувством жалости. 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60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Возвращение щенка.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Проказы щенка. 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Щенок пропал.</a:t>
                      </a:r>
                      <a:endParaRPr lang="ru-RU" sz="12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Девочка горюет. </a:t>
                      </a:r>
                      <a:endParaRPr lang="ru-RU" sz="12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Спокойно с удивлением.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грустной интонацией. </a:t>
                      </a: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тревогой.</a:t>
                      </a:r>
                      <a:endParaRPr lang="ru-RU" sz="12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страхом  , а потом с чувством жалости. 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60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Возвращение щенка.</a:t>
                      </a: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Проказы щенка. 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Щенок пропал.</a:t>
                      </a:r>
                      <a:endParaRPr lang="ru-RU" sz="12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Девочка горюет.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Спокойно с удивлением.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грустной интонацией.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тревогой.</a:t>
                      </a:r>
                      <a:endParaRPr lang="ru-RU" sz="1200" u="none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страхом  , а потом с чувством жалости.  </a:t>
                      </a:r>
                      <a:endParaRPr lang="ru-RU" sz="1200" u="sng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2428860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2428860" cy="156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Щенок. Иллюстрация к сказ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24303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Щенок. Иллюстрация к сказ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4950"/>
            <a:ext cx="240278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2214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2571736" y="2357430"/>
          <a:ext cx="635798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00298" y="642918"/>
          <a:ext cx="6381752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Содержимое 3" descr="Щенок. Иллюстрация к сказк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929066"/>
            <a:ext cx="2610395" cy="268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57290" y="285728"/>
            <a:ext cx="721520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29486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_______ нос   и  ____  глазки,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   лекарство мой щенок.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прожить ему без  _____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со мной не 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для справок: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(мажу, мою, пьёт, ласки, одинок)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57290" y="285728"/>
            <a:ext cx="721520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29486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Мажу нос   и  мою  глазки,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Пьёт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лекарство мой щенок.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прожить ему без 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со мной не одинок.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Щенок. Иллюстрация к сказ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71942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8072494" cy="452596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«Мы в ответе за тех, кого приручили»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3600" b="1" dirty="0" err="1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3600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> де Сент-Экзюпери) </a:t>
            </a:r>
          </a:p>
          <a:p>
            <a:pPr algn="ctr">
              <a:buNone/>
            </a:pPr>
            <a:endParaRPr lang="ru-RU" sz="6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4786282" y="1071546"/>
            <a:ext cx="4357718" cy="2214578"/>
          </a:xfrm>
          <a:prstGeom prst="cloudCallou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285984" y="4286256"/>
            <a:ext cx="5214974" cy="2214578"/>
          </a:xfrm>
          <a:prstGeom prst="cloudCallou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s://www.colourbox.com/preview/11034410-blue-thumb-up-emoticon.jpg"/>
          <p:cNvPicPr>
            <a:picLocks noChangeAspect="1" noChangeArrowheads="1"/>
          </p:cNvPicPr>
          <p:nvPr/>
        </p:nvPicPr>
        <p:blipFill>
          <a:blip r:embed="rId2" cstate="print"/>
          <a:srcRect b="5670"/>
          <a:stretch>
            <a:fillRect/>
          </a:stretch>
        </p:blipFill>
        <p:spPr bwMode="auto">
          <a:xfrm>
            <a:off x="1643042" y="285728"/>
            <a:ext cx="1558905" cy="1408016"/>
          </a:xfrm>
          <a:prstGeom prst="rect">
            <a:avLst/>
          </a:prstGeom>
          <a:noFill/>
        </p:spPr>
      </p:pic>
      <p:pic>
        <p:nvPicPr>
          <p:cNvPr id="7174" name="Picture 6" descr="http://www.camangimarket.com/icon/20130913141421913960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715140" y="0"/>
            <a:ext cx="1662090" cy="1662090"/>
          </a:xfrm>
          <a:prstGeom prst="rect">
            <a:avLst/>
          </a:prstGeom>
          <a:noFill/>
        </p:spPr>
      </p:pic>
      <p:pic>
        <p:nvPicPr>
          <p:cNvPr id="7178" name="Picture 10" descr="http://mtdata.ru/u19/photoBA64/20047314012-0/big.jpe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1934" y="3429000"/>
            <a:ext cx="1652582" cy="165258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0" y="1643050"/>
            <a:ext cx="4500594" cy="1928826"/>
          </a:xfrm>
          <a:prstGeom prst="cloud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6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868478"/>
          </a:xfrm>
        </p:spPr>
        <p:txBody>
          <a:bodyPr/>
          <a:lstStyle/>
          <a:p>
            <a:r>
              <a:rPr lang="ru-RU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Любите животных!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29486D"/>
                </a:solidFill>
                <a:latin typeface="Times New Roman" pitchFamily="18" charset="0"/>
                <a:cs typeface="Times New Roman" pitchFamily="18" charset="0"/>
              </a:rPr>
              <a:t>  Спасибо за работу!</a:t>
            </a:r>
            <a:endParaRPr lang="ru-RU" sz="6600" b="1" dirty="0">
              <a:solidFill>
                <a:srgbClr val="2948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2214554"/>
            <a:ext cx="8215370" cy="3538803"/>
            <a:chOff x="607288" y="-815361"/>
            <a:chExt cx="7925152" cy="56595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7288" y="-815361"/>
              <a:ext cx="7925152" cy="4774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Вы можете использовать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данное оформление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для создания своих презентаций,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но в своей презентации вы должны указать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источник шаблона: </a:t>
              </a:r>
            </a:p>
            <a:p>
              <a:pPr algn="ctr">
                <a:defRPr/>
              </a:pPr>
              <a:endParaRPr lang="ru-RU" sz="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Сайт </a:t>
              </a:r>
              <a:r>
                <a:rPr lang="en-US" sz="2000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407709"/>
            <a:ext cx="764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Отрисовки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и фон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Уверской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Елены Борисовны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щенка щека к щеке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Щиплют щётку в уголке.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щенка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щека к щеке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Щиплют щётку в уголке.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Два щенка щека к щеке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Щиплют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щётку в уголке.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Два щенка щека к щеке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Щиплют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щётку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 уголке.</a:t>
            </a:r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285860"/>
            <a:ext cx="7529538" cy="422750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д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еря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висел</a:t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мок.</a:t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Взаперти сиде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Щено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ы ушл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одног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доме</a:t>
            </a:r>
            <a:b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Заперли его.</a:t>
            </a: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42852"/>
            <a:ext cx="6357982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автор этих строк?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ихал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285860"/>
            <a:ext cx="4667266" cy="521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Владимирович Михалков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Произведения С. В. Михалкова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m6-tub.yandex.net/i?id=111710162-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214422"/>
            <a:ext cx="1677231" cy="21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1\Мои документы\Мои рисунки\9785488016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1634311" cy="2105026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ои рисунки\45454116-tri_por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214422"/>
            <a:ext cx="1728188" cy="1970246"/>
          </a:xfrm>
          <a:prstGeom prst="rect">
            <a:avLst/>
          </a:prstGeom>
          <a:noFill/>
        </p:spPr>
      </p:pic>
      <p:pic>
        <p:nvPicPr>
          <p:cNvPr id="1028" name="Picture 4" descr="C:\Documents and Settings\1\Мои документы\Мои рисунки\up22571-post-19-12578399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142984"/>
            <a:ext cx="1454153" cy="2191616"/>
          </a:xfrm>
          <a:prstGeom prst="rect">
            <a:avLst/>
          </a:prstGeom>
          <a:noFill/>
        </p:spPr>
      </p:pic>
      <p:pic>
        <p:nvPicPr>
          <p:cNvPr id="1029" name="Picture 5" descr="C:\Documents and Settings\1\Мои документы\Мои рисунки\big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7562"/>
            <a:ext cx="1714512" cy="2649701"/>
          </a:xfrm>
          <a:prstGeom prst="rect">
            <a:avLst/>
          </a:prstGeom>
          <a:noFill/>
        </p:spPr>
      </p:pic>
      <p:pic>
        <p:nvPicPr>
          <p:cNvPr id="1031" name="Picture 7" descr="C:\Documents and Settings\1\Мои документы\Мои рисунки\169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142984"/>
            <a:ext cx="1665385" cy="2198682"/>
          </a:xfrm>
          <a:prstGeom prst="rect">
            <a:avLst/>
          </a:prstGeom>
          <a:noFill/>
        </p:spPr>
      </p:pic>
      <p:pic>
        <p:nvPicPr>
          <p:cNvPr id="1032" name="Picture 8" descr="C:\Documents and Settings\1\Мои документы\Мои рисунки\6031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3643314"/>
            <a:ext cx="1745100" cy="2257422"/>
          </a:xfrm>
          <a:prstGeom prst="rect">
            <a:avLst/>
          </a:prstGeom>
          <a:noFill/>
        </p:spPr>
      </p:pic>
      <p:pic>
        <p:nvPicPr>
          <p:cNvPr id="1033" name="Picture 9" descr="C:\Documents and Settings\1\Мои документы\Мои рисунки\1776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3714753"/>
            <a:ext cx="1502216" cy="2264054"/>
          </a:xfrm>
          <a:prstGeom prst="rect">
            <a:avLst/>
          </a:prstGeom>
          <a:noFill/>
        </p:spPr>
      </p:pic>
      <p:pic>
        <p:nvPicPr>
          <p:cNvPr id="1035" name="Picture 11" descr="C:\Documents and Settings\1\Мои документы\Мои рисунки\4842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3786190"/>
            <a:ext cx="1622567" cy="2143140"/>
          </a:xfrm>
          <a:prstGeom prst="rect">
            <a:avLst/>
          </a:prstGeom>
          <a:noFill/>
        </p:spPr>
      </p:pic>
      <p:pic>
        <p:nvPicPr>
          <p:cNvPr id="1036" name="Picture 12" descr="C:\Documents and Settings\1\Мои документы\Мои рисунки\53019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3714752"/>
            <a:ext cx="1622058" cy="2333621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609</Words>
  <Application>Microsoft Office PowerPoint</Application>
  <PresentationFormat>Экран (4:3)</PresentationFormat>
  <Paragraphs>167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Речевая разминка </vt:lpstr>
      <vt:lpstr>Речевая разминка </vt:lpstr>
      <vt:lpstr>Речевая разминка </vt:lpstr>
      <vt:lpstr>Речевая разминка </vt:lpstr>
      <vt:lpstr>Речевая разминка </vt:lpstr>
      <vt:lpstr>На дверях висел Замок. Взаперти сидел Щенок. Мы ушли И одного В доме Заперли его. </vt:lpstr>
      <vt:lpstr>Сергей Владимирович Михалков</vt:lpstr>
      <vt:lpstr>Произведения С. В. Михалкова</vt:lpstr>
      <vt:lpstr>КОНЕЩ  ЙОМ</vt:lpstr>
      <vt:lpstr>Тема урока:</vt:lpstr>
      <vt:lpstr>Слайд 12</vt:lpstr>
      <vt:lpstr>Словарная работа</vt:lpstr>
      <vt:lpstr>Словарная работа</vt:lpstr>
      <vt:lpstr>Физкультминутка</vt:lpstr>
      <vt:lpstr>       Составление картинного плана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Любите животных!     Спасибо за работу!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СТАС</cp:lastModifiedBy>
  <cp:revision>37</cp:revision>
  <dcterms:created xsi:type="dcterms:W3CDTF">2014-11-22T17:16:34Z</dcterms:created>
  <dcterms:modified xsi:type="dcterms:W3CDTF">2016-02-24T14:49:07Z</dcterms:modified>
</cp:coreProperties>
</file>