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5" r:id="rId5"/>
    <p:sldId id="266" r:id="rId6"/>
    <p:sldId id="264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223E-3BFB-4ECE-ADBF-635A31B530C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FF6-F055-4132-9CD5-CEFD1D09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5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223E-3BFB-4ECE-ADBF-635A31B530C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FF6-F055-4132-9CD5-CEFD1D09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4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223E-3BFB-4ECE-ADBF-635A31B530C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FF6-F055-4132-9CD5-CEFD1D09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223E-3BFB-4ECE-ADBF-635A31B530C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FF6-F055-4132-9CD5-CEFD1D09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86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223E-3BFB-4ECE-ADBF-635A31B530C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FF6-F055-4132-9CD5-CEFD1D09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223E-3BFB-4ECE-ADBF-635A31B530C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FF6-F055-4132-9CD5-CEFD1D09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5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223E-3BFB-4ECE-ADBF-635A31B530C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FF6-F055-4132-9CD5-CEFD1D09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0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223E-3BFB-4ECE-ADBF-635A31B530C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FF6-F055-4132-9CD5-CEFD1D09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1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223E-3BFB-4ECE-ADBF-635A31B530C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FF6-F055-4132-9CD5-CEFD1D09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5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223E-3BFB-4ECE-ADBF-635A31B530C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FF6-F055-4132-9CD5-CEFD1D09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0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223E-3BFB-4ECE-ADBF-635A31B530C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5FF6-F055-4132-9CD5-CEFD1D09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08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1223E-3BFB-4ECE-ADBF-635A31B530C0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F5FF6-F055-4132-9CD5-CEFD1D09F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56" y="296563"/>
            <a:ext cx="9366421" cy="62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4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3" y="840259"/>
            <a:ext cx="9947189" cy="51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1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76" y="729049"/>
            <a:ext cx="5758247" cy="52886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7" y="729049"/>
            <a:ext cx="5401579" cy="52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86" y="315784"/>
            <a:ext cx="5251621" cy="635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1" y="315784"/>
            <a:ext cx="544933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11" y="148280"/>
            <a:ext cx="9804091" cy="657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6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30" y="518984"/>
            <a:ext cx="4986122" cy="5745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518984"/>
            <a:ext cx="6227805" cy="57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2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7" y="370703"/>
            <a:ext cx="5436974" cy="60177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9" y="370703"/>
            <a:ext cx="5993027" cy="60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8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35" y="568409"/>
            <a:ext cx="5659396" cy="5708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568410"/>
            <a:ext cx="5758248" cy="57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0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558800"/>
            <a:ext cx="8636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90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2016-02-25T04:09:07Z</dcterms:created>
  <dcterms:modified xsi:type="dcterms:W3CDTF">2016-02-25T08:04:01Z</dcterms:modified>
</cp:coreProperties>
</file>