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23"/>
  </p:notesMasterIdLst>
  <p:sldIdLst>
    <p:sldId id="293" r:id="rId2"/>
    <p:sldId id="257" r:id="rId3"/>
    <p:sldId id="264" r:id="rId4"/>
    <p:sldId id="285" r:id="rId5"/>
    <p:sldId id="268" r:id="rId6"/>
    <p:sldId id="266" r:id="rId7"/>
    <p:sldId id="281" r:id="rId8"/>
    <p:sldId id="272" r:id="rId9"/>
    <p:sldId id="273" r:id="rId10"/>
    <p:sldId id="274" r:id="rId11"/>
    <p:sldId id="269" r:id="rId12"/>
    <p:sldId id="270" r:id="rId13"/>
    <p:sldId id="267" r:id="rId14"/>
    <p:sldId id="287" r:id="rId15"/>
    <p:sldId id="290" r:id="rId16"/>
    <p:sldId id="289" r:id="rId17"/>
    <p:sldId id="292" r:id="rId18"/>
    <p:sldId id="296" r:id="rId19"/>
    <p:sldId id="279" r:id="rId20"/>
    <p:sldId id="262" r:id="rId21"/>
    <p:sldId id="29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5FA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87" d="100"/>
          <a:sy n="87" d="100"/>
        </p:scale>
        <p:origin x="-57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8626FF-C716-4003-BBB3-978B23E91CD6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8CE22E-8689-4F36-82C7-60819A509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7C8FD-884D-4D82-BAFA-06380888B9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25AD-7490-47FA-A80D-B315EBDCF010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2286-7766-4559-8D72-BD14B1185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DC86-076A-4EF8-A2D1-91D736BEB52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5960-96F0-4825-A9B5-15EACCCA5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FB8A-BC93-4A9E-AAE2-ABA3F315678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F725-6BBC-4049-ABD7-D0805A5EE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275A-DBDE-4D8C-BA28-D0FD711044DC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AE8E-C3DD-4F36-9117-C921E03B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10CC-DE97-4E22-9529-A2F69C48CD4F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4B63-4BCF-4733-B070-E84EFDA78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58B6-C5E2-45F1-8BC7-365CE284EA84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0713-B095-47EF-A1EF-CBC8A45CD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8E29-7EDF-4F99-AD5A-1A5B2461098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3D36-991C-4638-9ABE-A6C82891F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C6CD-68AE-43F9-B369-797C64FAD1F6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8A9D-CF43-4E1B-97B8-6E7C35983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1352E-1DA4-4E4B-9315-930CBDA0BF44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C4A5-614D-4309-B22F-8BA980371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C524-C88A-4837-988B-8EC9FA09D96A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2404-0AE4-4F5B-ABC7-30060C173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3B42-80B2-45A9-845A-8D9964861CEF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3F0C-C6A2-4F26-9EB3-AE66598F0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BB1B-F679-4153-B18C-B3CFE0EAF73C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6072-C76D-48A1-B92D-0ECC7D8DF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23CAA-0186-4A61-8B91-4AC6DEE0691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749853-1916-4233-9489-4FE296AC2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slow">
    <p:dissolve/>
    <p:sndAc>
      <p:stSnd>
        <p:snd r:embed="rId14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ALAN%20PARSONS%20-%20MAMMAGAMMA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10" y="785794"/>
            <a:ext cx="8219738" cy="50167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Есть веселый край на свете, 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Счастлив тот, кто там живет. 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Там стихает в окнах ветер, 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Чудо будущего ждет. 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Там веселые ребята, 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Скуке вход туда закрыт, 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От рассвета до заката</a:t>
            </a:r>
          </a:p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Там веселый смех звенит! 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Пользователь\Рабочий стол\IMG_0648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357290" y="2143116"/>
            <a:ext cx="6230981" cy="4369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Блок-схема: перфолента 6"/>
          <p:cNvSpPr/>
          <p:nvPr/>
        </p:nvSpPr>
        <p:spPr>
          <a:xfrm>
            <a:off x="1714480" y="0"/>
            <a:ext cx="5357850" cy="1500174"/>
          </a:xfrm>
          <a:prstGeom prst="flowChartPunchedTape">
            <a:avLst/>
          </a:prstGeom>
          <a:noFill/>
        </p:spPr>
        <p:txBody>
          <a:bodyPr>
            <a:prstTxWarp prst="textInflateTop">
              <a:avLst>
                <a:gd name="adj" fmla="val 2200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НОД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000100" y="928670"/>
            <a:ext cx="6708817" cy="1683603"/>
          </a:xfrm>
          <a:prstGeom prst="flowChartPunchedTape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«Наш детский сад» </a:t>
            </a:r>
          </a:p>
        </p:txBody>
      </p:sp>
      <p:pic>
        <p:nvPicPr>
          <p:cNvPr id="1029" name="Picture 5" descr="C:\Documents and Settings\Пользователь\Рабочий стол\Анимашки\sw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428625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C:\Documents and Settings\Пользователь\Рабочий стол\фффффффффффффффф\IMG_0764.jpg"/>
          <p:cNvPicPr>
            <a:picLocks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21283372">
            <a:off x="4416915" y="3341494"/>
            <a:ext cx="4451355" cy="3046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142976" y="0"/>
            <a:ext cx="7715304" cy="10156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3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cs typeface="Times New Roman" pitchFamily="18" charset="0"/>
              </a:rPr>
              <a:t>НОД</a:t>
            </a:r>
          </a:p>
        </p:txBody>
      </p:sp>
      <p:pic>
        <p:nvPicPr>
          <p:cNvPr id="20482" name="Рисунок 2" descr="C:\Documents and Settings\Пользователь\Рабочий стол\фффффффффффффффф\IMG_0761.jpg"/>
          <p:cNvPicPr>
            <a:picLocks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21243955">
            <a:off x="286940" y="1072559"/>
            <a:ext cx="4321636" cy="30115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трелка влево 7"/>
          <p:cNvSpPr/>
          <p:nvPr/>
        </p:nvSpPr>
        <p:spPr>
          <a:xfrm rot="21198199">
            <a:off x="4337112" y="706408"/>
            <a:ext cx="4740495" cy="2303741"/>
          </a:xfrm>
          <a:prstGeom prst="leftArrow">
            <a:avLst>
              <a:gd name="adj1" fmla="val 50000"/>
              <a:gd name="adj2" fmla="val 22265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Right"/>
            <a:lightRig rig="flood" dir="t">
              <a:rot lat="0" lon="0" rev="13800000"/>
            </a:lightRig>
          </a:scene3d>
          <a:sp3d extrusionH="107950" prstMaterial="powder">
            <a:bevelT w="82550" h="635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В центре конструирования</a:t>
            </a:r>
          </a:p>
        </p:txBody>
      </p:sp>
      <p:sp>
        <p:nvSpPr>
          <p:cNvPr id="11" name="Стрелка вправо 10"/>
          <p:cNvSpPr/>
          <p:nvPr/>
        </p:nvSpPr>
        <p:spPr>
          <a:xfrm rot="21268950">
            <a:off x="285089" y="4636421"/>
            <a:ext cx="4254403" cy="2224901"/>
          </a:xfrm>
          <a:prstGeom prst="rightArrow">
            <a:avLst>
              <a:gd name="adj1" fmla="val 50000"/>
              <a:gd name="adj2" fmla="val 20683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Экскурсия по детскому саду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2" fill="hold">
                                          <p:stCondLst>
                                            <p:cond delay="9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 descr="C:\Documents and Settings\Пользователь\Рабочий стол\фффффффффффффффф\IMG_1936.jpg"/>
          <p:cNvPicPr>
            <a:picLocks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14282" y="500042"/>
            <a:ext cx="4286250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Рисунок 5" descr="C:\Documents and Settings\Пользователь\Рабочий стол\фффффффффффффффф\IMG_1937.jpg"/>
          <p:cNvPicPr>
            <a:picLocks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714876" y="428604"/>
            <a:ext cx="4286250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Рисунок 1" descr="C:\Documents and Settings\Пользователь\Рабочий стол\фффффффффффффффф\IMG_1939.jpg"/>
          <p:cNvPicPr>
            <a:picLocks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214313" y="3580805"/>
            <a:ext cx="4357687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Рисунок 1" descr="C:\Documents and Settings\Пользователь\Рабочий стол\фффффффффффффффф\Новая папка\IMG_1959.jpg"/>
          <p:cNvPicPr>
            <a:picLocks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4714876" y="3643313"/>
            <a:ext cx="4286250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8286807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«Детский сад - будущего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15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9" descr="C:\Documents and Settings\Пользователь\Рабочий стол\фффффффффффффффф\IMG_1875.jpg"/>
          <p:cNvPicPr>
            <a:picLocks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42844" y="1285860"/>
            <a:ext cx="371477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3929058" y="1000108"/>
            <a:ext cx="5000660" cy="2857520"/>
          </a:xfrm>
          <a:prstGeom prst="horizontalScroll">
            <a:avLst/>
          </a:prstGeom>
          <a:gradFill flip="none" rotWithShape="1">
            <a:gsLst>
              <a:gs pos="23000">
                <a:schemeClr val="bg1">
                  <a:alpha val="53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Выставка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на тему: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«Мой любимый детский сад»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15" descr="C:\Documents and Settings\Пользователь\Рабочий стол\фффффффффффффффф\IMG_1920.jpg"/>
          <p:cNvPicPr>
            <a:picLocks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14348" y="714357"/>
            <a:ext cx="7786742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15" descr="C:\Documents and Settings\Пользователь\Рабочий стол\фффффффффффффффф\IMG_1920.jpg"/>
          <p:cNvPicPr>
            <a:picLocks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940568" y="714357"/>
            <a:ext cx="7334301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15" descr="C:\Documents and Settings\Пользователь\Рабочий стол\фффффффффффффффф\IMG_1920.jpg"/>
          <p:cNvPicPr>
            <a:picLocks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940568" y="714357"/>
            <a:ext cx="7334301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15" descr="C:\Documents and Settings\Пользователь\Рабочий стол\фффффффффффффффф\IMG_1920.jpg"/>
          <p:cNvPicPr>
            <a:picLocks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940568" y="714357"/>
            <a:ext cx="7334301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15" descr="C:\Documents and Settings\Пользователь\Рабочий стол\фффффффффффффффф\IMG_1920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0562" y="571480"/>
            <a:ext cx="4417250" cy="2786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6" name="Picture 2" descr="C:\Users\Пользователь\Desktop\IMG_52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214686"/>
            <a:ext cx="4512959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6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0063" y="1547813"/>
          <a:ext cx="8280400" cy="5310187"/>
        </p:xfrm>
        <a:graphic>
          <a:graphicData uri="http://schemas.openxmlformats.org/presentationml/2006/ole">
            <p:oleObj spid="_x0000_s1026" name="Диаграмма" r:id="rId5" imgW="6096000" imgH="4067062" progId="MSGraph.Chart.8">
              <p:embed followColorScheme="full"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142852"/>
            <a:ext cx="7184531" cy="17075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Уровень знаний детей 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 теме: </a:t>
            </a:r>
          </a:p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«Наш детский сад»</a:t>
            </a:r>
          </a:p>
        </p:txBody>
      </p:sp>
    </p:spTree>
  </p:cSld>
  <p:clrMapOvr>
    <a:masterClrMapping/>
  </p:clrMapOvr>
  <p:transition spd="slow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076" name="Picture 5" descr="наде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42910" y="2214554"/>
            <a:ext cx="7429552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21299999" rev="0"/>
              </a:camera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spc="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FFFF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«День </a:t>
            </a:r>
            <a:r>
              <a:rPr lang="ru-RU" sz="5400" b="1" cap="all" spc="200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rgbClr val="FFFF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рождение </a:t>
            </a:r>
            <a:r>
              <a:rPr lang="ru-RU" sz="5400" b="1" cap="all" spc="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FFFF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детского сада»</a:t>
            </a:r>
            <a:endParaRPr lang="ru-RU" sz="5400" b="1" spc="200" dirty="0">
              <a:ln w="9000" cmpd="sng">
                <a:noFill/>
                <a:prstDash val="solid"/>
              </a:ln>
              <a:gradFill>
                <a:gsLst>
                  <a:gs pos="0">
                    <a:srgbClr val="FFFF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214290"/>
            <a:ext cx="4000528" cy="571504"/>
          </a:xfrm>
          <a:prstGeom prst="roundRect">
            <a:avLst/>
          </a:prstGeom>
          <a:gradFill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«Детский сад № 103»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5000636"/>
            <a:ext cx="489589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Автор-разработчик: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воспитатель </a:t>
            </a:r>
            <a:r>
              <a:rPr lang="en-US" sz="32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I</a:t>
            </a:r>
            <a:r>
              <a:rPr lang="ru-RU" sz="32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кв. категории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Аверкина Е.Ф.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1071546"/>
            <a:ext cx="61526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Педагогический проект</a:t>
            </a:r>
          </a:p>
        </p:txBody>
      </p:sp>
      <p:pic>
        <p:nvPicPr>
          <p:cNvPr id="15" name="Рисунок 14" descr="6e6ba0b303d78c3329eaed4cb2b6a614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720" y="4902895"/>
            <a:ext cx="1311870" cy="1681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ALAN PARSONS - MAMMAGAM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58188" y="428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Пользователь\Рабочий стол\Анимашки\ris.gif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000108"/>
            <a:ext cx="842968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Желаем крепкого здоровья, творческих успехов в новом учебном году !</a:t>
            </a:r>
          </a:p>
        </p:txBody>
      </p:sp>
      <p:pic>
        <p:nvPicPr>
          <p:cNvPr id="2050" name="Picture 2" descr="C:\Documents and Settings\Пользователь\Рабочий стол\Анимашки\6e6ba0b303d78c3329eaed4cb2b6a6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714875"/>
            <a:ext cx="15049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Пользователь\Desktop\п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428736"/>
            <a:ext cx="8643966" cy="17543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СПАСИБО ЗА ВНИМАНИЕ !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785794"/>
            <a:ext cx="5643602" cy="79690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scaled="0"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l"/>
          </a:scene3d>
          <a:sp3d extrusionH="76200" prstMaterial="plastic">
            <a:bevelT prst="convex"/>
            <a:bevelB prst="convex"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  <a:sp3d extrusionH="57150" contourW="25400" prstMaterial="flat">
              <a:bevelT w="25400" h="55880" prst="convex"/>
              <a:extrusionClr>
                <a:schemeClr val="tx1"/>
              </a:extrusionClr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Цель проекта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4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428625"/>
            <a:ext cx="1428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714875"/>
            <a:ext cx="181927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928802"/>
            <a:ext cx="8358246" cy="3786213"/>
          </a:xfrm>
        </p:spPr>
        <p:txBody>
          <a:bodyPr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сформировать и систематизировать представления детей о детском саде, его истории.</a:t>
            </a:r>
          </a:p>
          <a:p>
            <a:pPr>
              <a:defRPr/>
            </a:pP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учить отражать знания и впечатления в художественно – продуктивной, конструктивной, игровой деятельности</a:t>
            </a:r>
            <a:r>
              <a:rPr lang="ru-RU" sz="40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500042"/>
            <a:ext cx="5643602" cy="796908"/>
          </a:xfrm>
          <a:blipFill>
            <a:blip r:embed="rId4"/>
            <a:tile tx="0" ty="0" sx="100000" sy="100000" flip="none" algn="tl"/>
          </a:blipFill>
          <a:effectLst>
            <a:innerShdw blurRad="114300">
              <a:prstClr val="black"/>
            </a:innerShdw>
          </a:effectLst>
          <a:scene3d>
            <a:camera prst="orthographicFront"/>
            <a:lightRig rig="threePt" dir="tl"/>
          </a:scene3d>
          <a:sp3d extrusionH="76200" prstMaterial="plastic">
            <a:bevelT prst="convex"/>
            <a:bevelB prst="convex"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  <a:sp3d extrusionH="57150" contourW="25400" prstMaterial="flat">
              <a:bevelT w="25400" h="55880" prst="convex"/>
              <a:extrusionClr>
                <a:schemeClr val="tx1"/>
              </a:extrusionClr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Задачи для детей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8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5224463"/>
            <a:ext cx="181927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357298"/>
            <a:ext cx="8143932" cy="1357322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Comic Sans MS" pitchFamily="66" charset="0"/>
              </a:rPr>
              <a:t>воспитывать любовь к своему детскому саду, гордость за детский сад, бережное отношение к ценностям детского сада. </a:t>
            </a:r>
          </a:p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Comic Sans MS" pitchFamily="66" charset="0"/>
              </a:rPr>
              <a:t>закрепить умение детей выражать в продуктивной деятельности свои знания и впечатления</a:t>
            </a:r>
            <a:endParaRPr lang="ru-RU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357290" y="3571876"/>
            <a:ext cx="6500858" cy="7969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l"/>
          </a:scene3d>
          <a:sp3d extrusionH="76200" prstMaterial="plastic">
            <a:bevelT prst="convex"/>
            <a:bevelB prst="convex"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Задачи для взрослых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500034" y="4572008"/>
            <a:ext cx="81439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800" dirty="0">
                <a:latin typeface="Comic Sans MS" pitchFamily="66" charset="0"/>
              </a:rPr>
              <a:t>заинтересовать и привлечь сотрудников, родителей к активному участию в реализации проекта, в сборе материала к 25 - </a:t>
            </a:r>
            <a:r>
              <a:rPr lang="ru-RU" sz="3800" dirty="0" err="1">
                <a:latin typeface="Comic Sans MS" pitchFamily="66" charset="0"/>
              </a:rPr>
              <a:t>летию</a:t>
            </a:r>
            <a:r>
              <a:rPr lang="ru-RU" sz="3800" dirty="0">
                <a:latin typeface="Comic Sans MS" pitchFamily="66" charset="0"/>
              </a:rPr>
              <a:t> детского сада.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Лента лицом вверх 2"/>
          <p:cNvSpPr/>
          <p:nvPr/>
        </p:nvSpPr>
        <p:spPr>
          <a:xfrm>
            <a:off x="428596" y="571480"/>
            <a:ext cx="8501122" cy="612648"/>
          </a:xfrm>
          <a:prstGeom prst="ribbon2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Работа с детьми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214414" y="1357298"/>
            <a:ext cx="567278" cy="1578746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786182" y="1357298"/>
            <a:ext cx="567278" cy="1603832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215074" y="1428736"/>
            <a:ext cx="567278" cy="1532394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29124" y="1357298"/>
            <a:ext cx="567278" cy="3000396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857356" y="1357298"/>
            <a:ext cx="567278" cy="392909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28596" y="3071810"/>
            <a:ext cx="2643206" cy="714380"/>
          </a:xfrm>
          <a:prstGeom prst="round2Diag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clear">
            <a:bevelT w="82550" h="63500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Экскурсии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00430" y="3071810"/>
            <a:ext cx="2000264" cy="714380"/>
          </a:xfrm>
          <a:prstGeom prst="round2Diag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clear">
            <a:bevelT w="82550" h="63500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Беседы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6786578" y="1428736"/>
            <a:ext cx="567278" cy="3786214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072198" y="3071810"/>
            <a:ext cx="2428892" cy="714380"/>
          </a:xfrm>
          <a:prstGeom prst="round2Diag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clear">
            <a:bevelT w="82550" h="63500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НОД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85720" y="5357826"/>
            <a:ext cx="3286148" cy="1071570"/>
          </a:xfrm>
          <a:prstGeom prst="round2DiagRect">
            <a:avLst>
              <a:gd name="adj1" fmla="val 15579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clear">
            <a:bevelT w="82550" h="63500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Дидактические игры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714612" y="4429132"/>
            <a:ext cx="3857652" cy="714380"/>
          </a:xfrm>
          <a:prstGeom prst="round2Diag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clear">
            <a:bevelT w="82550" h="63500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Целевые прогулки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857752" y="5357826"/>
            <a:ext cx="4143404" cy="1071570"/>
          </a:xfrm>
          <a:prstGeom prst="round2Diag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clear">
            <a:bevelT w="82550" h="63500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Сюжет. ролевые игры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20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6595075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Работа с родителями</a:t>
            </a:r>
          </a:p>
        </p:txBody>
      </p:sp>
      <p:sp>
        <p:nvSpPr>
          <p:cNvPr id="4" name="Стрелка вниз 3"/>
          <p:cNvSpPr/>
          <p:nvPr/>
        </p:nvSpPr>
        <p:spPr>
          <a:xfrm rot="1151084">
            <a:off x="2036580" y="1623845"/>
            <a:ext cx="964571" cy="1253798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71934" y="1785926"/>
            <a:ext cx="1000132" cy="2643206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154563">
            <a:off x="6064062" y="1712528"/>
            <a:ext cx="949241" cy="1212781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85720" y="3071810"/>
            <a:ext cx="3286148" cy="1928826"/>
          </a:xfrm>
          <a:prstGeom prst="flowChartPunchedTape">
            <a:avLst/>
          </a:prstGeom>
          <a:gradFill flip="none" rotWithShape="1">
            <a:gsLst>
              <a:gs pos="53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30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Родительское собрание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786050" y="4643446"/>
            <a:ext cx="3643338" cy="1785950"/>
          </a:xfrm>
          <a:prstGeom prst="flowChartPunchedTap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30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Анкетирование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357818" y="2857496"/>
            <a:ext cx="3500462" cy="1928826"/>
          </a:xfrm>
          <a:prstGeom prst="flowChartPunchedTape">
            <a:avLst/>
          </a:prstGeom>
          <a:gradFill>
            <a:gsLst>
              <a:gs pos="66000">
                <a:srgbClr val="FFF200">
                  <a:alpha val="21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30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Консультации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428605"/>
            <a:ext cx="7000924" cy="10156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Monotype Corsiva" pitchFamily="66" charset="0"/>
              </a:rPr>
              <a:t>Работа с педагогами</a:t>
            </a:r>
          </a:p>
        </p:txBody>
      </p:sp>
      <p:sp>
        <p:nvSpPr>
          <p:cNvPr id="4" name="Стрелка вниз 3"/>
          <p:cNvSpPr/>
          <p:nvPr/>
        </p:nvSpPr>
        <p:spPr>
          <a:xfrm rot="1151084">
            <a:off x="2036580" y="1623845"/>
            <a:ext cx="964571" cy="1253798"/>
          </a:xfrm>
          <a:prstGeom prst="down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71934" y="1785926"/>
            <a:ext cx="1000132" cy="2643206"/>
          </a:xfrm>
          <a:prstGeom prst="down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154563">
            <a:off x="6064062" y="1712528"/>
            <a:ext cx="949241" cy="1212781"/>
          </a:xfrm>
          <a:prstGeom prst="down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85720" y="3071810"/>
            <a:ext cx="3286148" cy="1928826"/>
          </a:xfrm>
          <a:prstGeom prst="flowChartPunchedTap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Консультации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428860" y="4643446"/>
            <a:ext cx="4000528" cy="1928826"/>
          </a:xfrm>
          <a:prstGeom prst="flowChartPunchedTap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Сообщения на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пед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. советах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429256" y="2857496"/>
            <a:ext cx="3286148" cy="1928826"/>
          </a:xfrm>
          <a:prstGeom prst="flowChartPunchedTap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Лектории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"/>
                            </p:stCondLst>
                            <p:childTnLst>
                              <p:par>
                                <p:cTn id="3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068" y="142852"/>
            <a:ext cx="8143932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Рассматривание  фото  выпускников и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сотрудников детского сада</a:t>
            </a:r>
          </a:p>
        </p:txBody>
      </p:sp>
      <p:pic>
        <p:nvPicPr>
          <p:cNvPr id="15364" name="Picture 5" descr="C:\Users\Пользователь\Desktop\Новая папка\IMG_58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1643050"/>
            <a:ext cx="7143750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Мои документы\през\image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Пользователь\Рабочий стол\IMG_06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1785926"/>
            <a:ext cx="7429552" cy="4572032"/>
          </a:xfrm>
          <a:prstGeom prst="roundRect">
            <a:avLst>
              <a:gd name="adj" fmla="val 33880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</p:pic>
      <p:sp>
        <p:nvSpPr>
          <p:cNvPr id="12" name="Прямоугольник 11"/>
          <p:cNvSpPr/>
          <p:nvPr/>
        </p:nvSpPr>
        <p:spPr>
          <a:xfrm>
            <a:off x="5072066" y="785794"/>
            <a:ext cx="3849061" cy="106620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прогулка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71480"/>
            <a:ext cx="4286280" cy="106620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Целевая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8571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6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255</Words>
  <Application>Microsoft Office PowerPoint</Application>
  <PresentationFormat>Экран (4:3)</PresentationFormat>
  <Paragraphs>56</Paragraphs>
  <Slides>21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</vt:lpstr>
      <vt:lpstr>Слайд 1</vt:lpstr>
      <vt:lpstr>Слайд 2</vt:lpstr>
      <vt:lpstr>Цель проекта:</vt:lpstr>
      <vt:lpstr>Задачи для детей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Александр</cp:lastModifiedBy>
  <cp:revision>306</cp:revision>
  <dcterms:created xsi:type="dcterms:W3CDTF">2009-02-21T19:10:08Z</dcterms:created>
  <dcterms:modified xsi:type="dcterms:W3CDTF">2016-02-22T16:44:50Z</dcterms:modified>
</cp:coreProperties>
</file>