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9" r:id="rId3"/>
    <p:sldId id="291" r:id="rId4"/>
    <p:sldId id="292" r:id="rId5"/>
    <p:sldId id="294" r:id="rId6"/>
    <p:sldId id="295" r:id="rId7"/>
    <p:sldId id="296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7CF"/>
    <a:srgbClr val="184BDA"/>
    <a:srgbClr val="1A4FE6"/>
    <a:srgbClr val="295BE7"/>
    <a:srgbClr val="3060E8"/>
    <a:srgbClr val="19529F"/>
    <a:srgbClr val="174D95"/>
    <a:srgbClr val="1852A0"/>
    <a:srgbClr val="1956A7"/>
    <a:srgbClr val="1B5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4" autoAdjust="0"/>
    <p:restoredTop sz="94660"/>
  </p:normalViewPr>
  <p:slideViewPr>
    <p:cSldViewPr showGuides="1">
      <p:cViewPr varScale="1">
        <p:scale>
          <a:sx n="42" d="100"/>
          <a:sy n="42" d="100"/>
        </p:scale>
        <p:origin x="6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166688" y="-12700"/>
            <a:ext cx="9310688" cy="6878638"/>
          </a:xfrm>
          <a:custGeom>
            <a:avLst/>
            <a:gdLst/>
            <a:ahLst/>
            <a:cxnLst>
              <a:cxn ang="0">
                <a:pos x="5865" y="2870"/>
              </a:cxn>
              <a:cxn ang="0">
                <a:pos x="4934" y="3427"/>
              </a:cxn>
              <a:cxn ang="0">
                <a:pos x="3003" y="3839"/>
              </a:cxn>
              <a:cxn ang="0">
                <a:pos x="1319" y="3610"/>
              </a:cxn>
              <a:cxn ang="0">
                <a:pos x="145" y="2327"/>
              </a:cxn>
              <a:cxn ang="0">
                <a:pos x="519" y="553"/>
              </a:cxn>
              <a:cxn ang="0">
                <a:pos x="1130" y="8"/>
              </a:cxn>
              <a:cxn ang="0">
                <a:pos x="98" y="0"/>
              </a:cxn>
              <a:cxn ang="0">
                <a:pos x="94" y="4328"/>
              </a:cxn>
              <a:cxn ang="0">
                <a:pos x="5862" y="4333"/>
              </a:cxn>
            </a:cxnLst>
            <a:rect l="0" t="0" r="r" b="b"/>
            <a:pathLst>
              <a:path w="5865" h="4333">
                <a:moveTo>
                  <a:pt x="5865" y="2870"/>
                </a:moveTo>
                <a:cubicBezTo>
                  <a:pt x="5766" y="3006"/>
                  <a:pt x="5616" y="3111"/>
                  <a:pt x="4934" y="3427"/>
                </a:cubicBezTo>
                <a:cubicBezTo>
                  <a:pt x="4254" y="3742"/>
                  <a:pt x="3605" y="3809"/>
                  <a:pt x="3003" y="3839"/>
                </a:cubicBezTo>
                <a:cubicBezTo>
                  <a:pt x="2401" y="3869"/>
                  <a:pt x="1795" y="3862"/>
                  <a:pt x="1319" y="3610"/>
                </a:cubicBezTo>
                <a:cubicBezTo>
                  <a:pt x="784" y="3413"/>
                  <a:pt x="233" y="2771"/>
                  <a:pt x="145" y="2327"/>
                </a:cubicBezTo>
                <a:cubicBezTo>
                  <a:pt x="0" y="1528"/>
                  <a:pt x="308" y="844"/>
                  <a:pt x="519" y="553"/>
                </a:cubicBezTo>
                <a:cubicBezTo>
                  <a:pt x="729" y="262"/>
                  <a:pt x="1076" y="17"/>
                  <a:pt x="1130" y="8"/>
                </a:cubicBezTo>
                <a:lnTo>
                  <a:pt x="98" y="0"/>
                </a:lnTo>
                <a:lnTo>
                  <a:pt x="94" y="4328"/>
                </a:lnTo>
                <a:lnTo>
                  <a:pt x="5862" y="4333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8" name="Freeform 16"/>
          <p:cNvSpPr>
            <a:spLocks/>
          </p:cNvSpPr>
          <p:nvPr/>
        </p:nvSpPr>
        <p:spPr bwMode="ltGray">
          <a:xfrm>
            <a:off x="-15875" y="-3175"/>
            <a:ext cx="9159875" cy="6865938"/>
          </a:xfrm>
          <a:custGeom>
            <a:avLst/>
            <a:gdLst/>
            <a:ahLst/>
            <a:cxnLst>
              <a:cxn ang="0">
                <a:pos x="0" y="445"/>
              </a:cxn>
              <a:cxn ang="0">
                <a:pos x="0" y="4322"/>
              </a:cxn>
              <a:cxn ang="0">
                <a:pos x="3976" y="4325"/>
              </a:cxn>
              <a:cxn ang="0">
                <a:pos x="4975" y="3860"/>
              </a:cxn>
              <a:cxn ang="0">
                <a:pos x="5770" y="3261"/>
              </a:cxn>
              <a:cxn ang="0">
                <a:pos x="5770" y="2818"/>
              </a:cxn>
              <a:cxn ang="0">
                <a:pos x="4865" y="3312"/>
              </a:cxn>
              <a:cxn ang="0">
                <a:pos x="2853" y="3778"/>
              </a:cxn>
              <a:cxn ang="0">
                <a:pos x="1025" y="3403"/>
              </a:cxn>
              <a:cxn ang="0">
                <a:pos x="129" y="2288"/>
              </a:cxn>
              <a:cxn ang="0">
                <a:pos x="531" y="514"/>
              </a:cxn>
              <a:cxn ang="0">
                <a:pos x="1080" y="2"/>
              </a:cxn>
              <a:cxn ang="0">
                <a:pos x="481" y="0"/>
              </a:cxn>
              <a:cxn ang="0">
                <a:pos x="184" y="248"/>
              </a:cxn>
              <a:cxn ang="0">
                <a:pos x="0" y="445"/>
              </a:cxn>
            </a:cxnLst>
            <a:rect l="0" t="0" r="r" b="b"/>
            <a:pathLst>
              <a:path w="5770" h="4325">
                <a:moveTo>
                  <a:pt x="0" y="445"/>
                </a:moveTo>
                <a:lnTo>
                  <a:pt x="0" y="4322"/>
                </a:lnTo>
                <a:lnTo>
                  <a:pt x="3976" y="4325"/>
                </a:lnTo>
                <a:cubicBezTo>
                  <a:pt x="4424" y="4168"/>
                  <a:pt x="4665" y="4052"/>
                  <a:pt x="4975" y="3860"/>
                </a:cubicBezTo>
                <a:cubicBezTo>
                  <a:pt x="5285" y="3668"/>
                  <a:pt x="5638" y="3435"/>
                  <a:pt x="5770" y="3261"/>
                </a:cubicBezTo>
                <a:lnTo>
                  <a:pt x="5770" y="2818"/>
                </a:lnTo>
                <a:cubicBezTo>
                  <a:pt x="5747" y="2832"/>
                  <a:pt x="5548" y="2996"/>
                  <a:pt x="4865" y="3312"/>
                </a:cubicBezTo>
                <a:cubicBezTo>
                  <a:pt x="4182" y="3628"/>
                  <a:pt x="3493" y="3763"/>
                  <a:pt x="2853" y="3778"/>
                </a:cubicBezTo>
                <a:cubicBezTo>
                  <a:pt x="2213" y="3793"/>
                  <a:pt x="1592" y="3723"/>
                  <a:pt x="1025" y="3403"/>
                </a:cubicBezTo>
                <a:cubicBezTo>
                  <a:pt x="458" y="3083"/>
                  <a:pt x="248" y="2745"/>
                  <a:pt x="129" y="2288"/>
                </a:cubicBezTo>
                <a:cubicBezTo>
                  <a:pt x="10" y="1831"/>
                  <a:pt x="65" y="1026"/>
                  <a:pt x="531" y="514"/>
                </a:cubicBezTo>
                <a:cubicBezTo>
                  <a:pt x="997" y="2"/>
                  <a:pt x="1071" y="29"/>
                  <a:pt x="1080" y="2"/>
                </a:cubicBezTo>
                <a:lnTo>
                  <a:pt x="481" y="0"/>
                </a:lnTo>
                <a:cubicBezTo>
                  <a:pt x="376" y="68"/>
                  <a:pt x="264" y="174"/>
                  <a:pt x="184" y="248"/>
                </a:cubicBezTo>
                <a:cubicBezTo>
                  <a:pt x="104" y="322"/>
                  <a:pt x="38" y="404"/>
                  <a:pt x="0" y="445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590800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CCFD4FEA-F718-4783-BEF6-1472EE00B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24313" y="6324600"/>
            <a:ext cx="11572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b="1"/>
              <a:t>LOGO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gray">
          <a:xfrm rot="5400000">
            <a:off x="4381500" y="5730875"/>
            <a:ext cx="381000" cy="1066800"/>
          </a:xfrm>
          <a:prstGeom prst="moon">
            <a:avLst>
              <a:gd name="adj" fmla="val 1625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347A7-8811-4B0A-8F3C-D0BDE5177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61D7-F3B4-485C-A3F8-1CB014F92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EB0151C-A49B-4606-8015-DFBAC4FAD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57389-06DA-4EA6-A595-F354009D4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33B76-A0C7-4240-9E7B-48B8E40B3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EC38D-F516-43A1-A3FF-027ACE0920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7479E-9BDC-4796-BAB0-C3AC88750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F0AA4-203A-4B26-A5DA-FB160BE4C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D890B-81C2-449D-AFE9-043A5B9D7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64A8A-C29E-4C6E-87F7-81D0B2518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5DB89-CAFF-41D1-AA39-5363DA1CE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0" y="3048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Freeform 13"/>
          <p:cNvSpPr>
            <a:spLocks/>
          </p:cNvSpPr>
          <p:nvPr/>
        </p:nvSpPr>
        <p:spPr bwMode="ltGray">
          <a:xfrm>
            <a:off x="0" y="5167313"/>
            <a:ext cx="9158288" cy="1701800"/>
          </a:xfrm>
          <a:custGeom>
            <a:avLst/>
            <a:gdLst/>
            <a:ahLst/>
            <a:cxnLst>
              <a:cxn ang="0">
                <a:pos x="6" y="1072"/>
              </a:cxn>
              <a:cxn ang="0">
                <a:pos x="0" y="356"/>
              </a:cxn>
              <a:cxn ang="0">
                <a:pos x="1975" y="914"/>
              </a:cxn>
              <a:cxn ang="0">
                <a:pos x="5769" y="0"/>
              </a:cxn>
              <a:cxn ang="0">
                <a:pos x="5766" y="1072"/>
              </a:cxn>
              <a:cxn ang="0">
                <a:pos x="6" y="1072"/>
              </a:cxn>
            </a:cxnLst>
            <a:rect l="0" t="0" r="r" b="b"/>
            <a:pathLst>
              <a:path w="5769" h="1072">
                <a:moveTo>
                  <a:pt x="6" y="1072"/>
                </a:moveTo>
                <a:lnTo>
                  <a:pt x="0" y="356"/>
                </a:lnTo>
                <a:cubicBezTo>
                  <a:pt x="229" y="494"/>
                  <a:pt x="667" y="923"/>
                  <a:pt x="1975" y="914"/>
                </a:cubicBezTo>
                <a:cubicBezTo>
                  <a:pt x="3283" y="905"/>
                  <a:pt x="4891" y="539"/>
                  <a:pt x="5769" y="0"/>
                </a:cubicBezTo>
                <a:lnTo>
                  <a:pt x="5766" y="1072"/>
                </a:lnTo>
                <a:lnTo>
                  <a:pt x="6" y="1072"/>
                </a:lnTo>
                <a:close/>
              </a:path>
            </a:pathLst>
          </a:custGeom>
          <a:solidFill>
            <a:schemeClr val="accent2">
              <a:alpha val="22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8" name="Freeform 14"/>
          <p:cNvSpPr>
            <a:spLocks/>
          </p:cNvSpPr>
          <p:nvPr/>
        </p:nvSpPr>
        <p:spPr bwMode="ltGray">
          <a:xfrm>
            <a:off x="-9525" y="5776913"/>
            <a:ext cx="9153525" cy="1095375"/>
          </a:xfrm>
          <a:custGeom>
            <a:avLst/>
            <a:gdLst/>
            <a:ahLst/>
            <a:cxnLst>
              <a:cxn ang="0">
                <a:pos x="6" y="690"/>
              </a:cxn>
              <a:cxn ang="0">
                <a:pos x="0" y="362"/>
              </a:cxn>
              <a:cxn ang="0">
                <a:pos x="1999" y="603"/>
              </a:cxn>
              <a:cxn ang="0">
                <a:pos x="5766" y="0"/>
              </a:cxn>
              <a:cxn ang="0">
                <a:pos x="5766" y="690"/>
              </a:cxn>
              <a:cxn ang="0">
                <a:pos x="6" y="690"/>
              </a:cxn>
            </a:cxnLst>
            <a:rect l="0" t="0" r="r" b="b"/>
            <a:pathLst>
              <a:path w="5766" h="690">
                <a:moveTo>
                  <a:pt x="6" y="690"/>
                </a:moveTo>
                <a:lnTo>
                  <a:pt x="0" y="362"/>
                </a:lnTo>
                <a:cubicBezTo>
                  <a:pt x="211" y="392"/>
                  <a:pt x="1078" y="610"/>
                  <a:pt x="1999" y="603"/>
                </a:cubicBezTo>
                <a:cubicBezTo>
                  <a:pt x="2920" y="596"/>
                  <a:pt x="4596" y="485"/>
                  <a:pt x="5766" y="0"/>
                </a:cubicBezTo>
                <a:lnTo>
                  <a:pt x="5766" y="690"/>
                </a:lnTo>
                <a:lnTo>
                  <a:pt x="6" y="69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E63AFD-8F12-4AB8-913E-27B695C354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42;&#1077;&#1088;&#1072;\&#1046;&#1102;&#1083;&#1100;%20&#1042;&#1077;&#1088;&#1085;%20&#1050;&#1057;&#1064;\&#1042;&#1077;&#1088;&#1085;.%20&#1056;&#1077;&#1082;&#1083;&#1072;&#1084;&#1072;\&#1096;&#1091;&#1084;%20&#1084;&#1086;&#1088;&#1103;.mp3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ru-RU" sz="4400" dirty="0" smtClean="0"/>
              <a:t>ЕСЛИ ВЫ ХОТИТЕ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87300" y="3744000"/>
            <a:ext cx="4464000" cy="79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Понять трудное и загадочное</a:t>
            </a:r>
            <a:endParaRPr lang="ru-RU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72000" y="2808000"/>
            <a:ext cx="4464000" cy="79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Узнать новое и интересное</a:t>
            </a:r>
            <a:endParaRPr lang="ru-RU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 rot="5400000" flipH="1">
            <a:off x="1870860" y="16200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rot="16200000">
            <a:off x="6355561" y="16200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3136896" y="917568"/>
            <a:ext cx="2870208" cy="1435104"/>
            <a:chOff x="1997" y="1314"/>
            <a:chExt cx="1889" cy="1009"/>
          </a:xfrm>
        </p:grpSpPr>
        <p:grpSp>
          <p:nvGrpSpPr>
            <p:cNvPr id="44059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72000" y="4680000"/>
            <a:ext cx="4464000" cy="79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Увидеть любопытное и</a:t>
            </a:r>
          </a:p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 невероятное</a:t>
            </a:r>
            <a:endParaRPr lang="ru-RU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23" name="AutoShape 18"/>
          <p:cNvSpPr>
            <a:spLocks noChangeArrowheads="1"/>
          </p:cNvSpPr>
          <p:nvPr/>
        </p:nvSpPr>
        <p:spPr bwMode="auto">
          <a:xfrm>
            <a:off x="87300" y="5616000"/>
            <a:ext cx="4464000" cy="79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Окунуться в мир </a:t>
            </a:r>
          </a:p>
          <a:p>
            <a:pPr algn="ctr" eaLnBrk="0" hangingPunct="0"/>
            <a:r>
              <a:rPr lang="ru-RU" sz="2400" dirty="0" smtClean="0">
                <a:solidFill>
                  <a:srgbClr val="080808"/>
                </a:solidFill>
                <a:latin typeface="Comic Sans MS" pitchFamily="66" charset="0"/>
              </a:rPr>
              <a:t>приключений и путешествий</a:t>
            </a: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blackWhite">
          <a:xfrm>
            <a:off x="4930776" y="2808000"/>
            <a:ext cx="3946536" cy="269082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800" b="1" dirty="0" smtClean="0"/>
              <a:t>ОБЯЗАТЕЛЬНО</a:t>
            </a:r>
          </a:p>
          <a:p>
            <a:pPr algn="ctr" eaLnBrk="0" hangingPunct="0"/>
            <a:r>
              <a:rPr lang="ru-RU" sz="2800" b="1" dirty="0" smtClean="0"/>
              <a:t> ПРОЧИТАЙТЕ </a:t>
            </a:r>
          </a:p>
          <a:p>
            <a:pPr algn="ctr" eaLnBrk="0" hangingPunct="0"/>
            <a:r>
              <a:rPr lang="ru-RU" sz="2800" dirty="0" smtClean="0"/>
              <a:t>роман Ж. Верна </a:t>
            </a:r>
          </a:p>
          <a:p>
            <a:pPr algn="ctr" eaLnBrk="0" hangingPunct="0"/>
            <a:r>
              <a:rPr lang="ru-RU" sz="2800" dirty="0" smtClean="0"/>
              <a:t>«Пятнадцатилетний </a:t>
            </a:r>
          </a:p>
          <a:p>
            <a:pPr algn="ctr" eaLnBrk="0" hangingPunct="0"/>
            <a:r>
              <a:rPr lang="ru-RU" sz="2800" dirty="0" smtClean="0"/>
              <a:t>капитан»</a:t>
            </a:r>
            <a:endParaRPr lang="en-US" sz="2800" dirty="0"/>
          </a:p>
        </p:txBody>
      </p:sp>
      <p:pic>
        <p:nvPicPr>
          <p:cNvPr id="44068" name="Picture 36" descr="C:\Documents and Settings\user\Рабочий стол\кан\анимашки\разное\an1_stopkakni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917568"/>
            <a:ext cx="1143000" cy="781050"/>
          </a:xfrm>
          <a:prstGeom prst="rect">
            <a:avLst/>
          </a:prstGeom>
          <a:noFill/>
        </p:spPr>
      </p:pic>
      <p:pic>
        <p:nvPicPr>
          <p:cNvPr id="21" name="шум мор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2000" numSld="8" showWhenStopped="0"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44034" grpId="0"/>
      <p:bldP spid="44050" grpId="0" animBg="1"/>
      <p:bldP spid="44052" grpId="0" animBg="1"/>
      <p:bldP spid="44055" grpId="0" animBg="1"/>
      <p:bldP spid="44057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КНИГА РАССКАЖЕТ ВАМ</a:t>
            </a:r>
            <a:endParaRPr lang="en-US" dirty="0"/>
          </a:p>
        </p:txBody>
      </p:sp>
      <p:pic>
        <p:nvPicPr>
          <p:cNvPr id="8" name="Рисунок 2" descr="cc22d8bc01bcdd0db4e2bf8bb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8000" y="1096955"/>
            <a:ext cx="3487293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Круглая лента лицом вниз 9"/>
          <p:cNvSpPr/>
          <p:nvPr/>
        </p:nvSpPr>
        <p:spPr>
          <a:xfrm>
            <a:off x="216000" y="4325940"/>
            <a:ext cx="8712000" cy="2173284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52000" y="5148000"/>
            <a:ext cx="6727050" cy="12225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7593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об удивительном, с опасностями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приключениями путешествии</a:t>
            </a:r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УЗНАЕТЕ</a:t>
            </a:r>
            <a:endParaRPr lang="en-US" dirty="0"/>
          </a:p>
        </p:txBody>
      </p:sp>
      <p:sp>
        <p:nvSpPr>
          <p:cNvPr id="10" name="Круглая лента лицом вниз 9"/>
          <p:cNvSpPr/>
          <p:nvPr/>
        </p:nvSpPr>
        <p:spPr>
          <a:xfrm>
            <a:off x="216000" y="3608388"/>
            <a:ext cx="8712000" cy="2890836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43016" y="4684716"/>
            <a:ext cx="6457968" cy="16858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7593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массу интересных сведений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 истории, географии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удивительного материка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Африка</a:t>
            </a:r>
          </a:p>
        </p:txBody>
      </p:sp>
      <p:pic>
        <p:nvPicPr>
          <p:cNvPr id="7" name="Рисунок 6" descr="Bankoboev_Ru_materik_afrika_glob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000" y="1044000"/>
            <a:ext cx="5481972" cy="3752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жи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164" y="3070224"/>
            <a:ext cx="3842964" cy="3159128"/>
          </a:xfrm>
          <a:prstGeom prst="rect">
            <a:avLst/>
          </a:prstGeom>
        </p:spPr>
      </p:pic>
      <p:pic>
        <p:nvPicPr>
          <p:cNvPr id="13" name="Рисунок 12" descr="ка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076147"/>
            <a:ext cx="3049596" cy="2352853"/>
          </a:xfrm>
          <a:prstGeom prst="rect">
            <a:avLst/>
          </a:prstGeom>
        </p:spPr>
      </p:pic>
      <p:pic>
        <p:nvPicPr>
          <p:cNvPr id="12" name="Рисунок 11" descr="фл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88" y="2760480"/>
            <a:ext cx="4664088" cy="3000563"/>
          </a:xfrm>
          <a:prstGeom prst="rect">
            <a:avLst/>
          </a:prstGeom>
        </p:spPr>
      </p:pic>
      <p:pic>
        <p:nvPicPr>
          <p:cNvPr id="14" name="Рисунок 13" descr="фл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17568"/>
            <a:ext cx="3076575" cy="2733675"/>
          </a:xfrm>
          <a:prstGeom prst="rect">
            <a:avLst/>
          </a:prstGeom>
        </p:spPr>
      </p:pic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УЗНАЕТЕ</a:t>
            </a:r>
            <a:endParaRPr lang="en-US" dirty="0"/>
          </a:p>
        </p:txBody>
      </p:sp>
      <p:sp>
        <p:nvSpPr>
          <p:cNvPr id="10" name="Круглая лента лицом вниз 9"/>
          <p:cNvSpPr/>
          <p:nvPr/>
        </p:nvSpPr>
        <p:spPr>
          <a:xfrm>
            <a:off x="540000" y="5043492"/>
            <a:ext cx="8028000" cy="1455732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81180" y="5581656"/>
            <a:ext cx="5381640" cy="7889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5677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о его флоре и фауне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ТАКЖЕ</a:t>
            </a:r>
            <a:endParaRPr lang="en-US" dirty="0"/>
          </a:p>
        </p:txBody>
      </p:sp>
      <p:sp>
        <p:nvSpPr>
          <p:cNvPr id="10" name="Круглая лента лицом вниз 9"/>
          <p:cNvSpPr/>
          <p:nvPr/>
        </p:nvSpPr>
        <p:spPr>
          <a:xfrm>
            <a:off x="558000" y="4684716"/>
            <a:ext cx="8028000" cy="1455732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81180" y="5222880"/>
            <a:ext cx="5381640" cy="7889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5677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что укус мухи цеце не смертелен для человека   </a:t>
            </a:r>
          </a:p>
        </p:txBody>
      </p:sp>
      <p:pic>
        <p:nvPicPr>
          <p:cNvPr id="7" name="Рисунок 6" descr="cec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68" y="1276344"/>
            <a:ext cx="6296064" cy="3296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ebenovoe_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492" y="1276344"/>
            <a:ext cx="2857500" cy="3571875"/>
          </a:xfrm>
          <a:prstGeom prst="rect">
            <a:avLst/>
          </a:prstGeom>
        </p:spPr>
      </p:pic>
      <p:pic>
        <p:nvPicPr>
          <p:cNvPr id="6" name="Рисунок 5" descr="Chernoe-ebenovoe-derev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88" y="1096956"/>
            <a:ext cx="5755765" cy="4305312"/>
          </a:xfrm>
          <a:prstGeom prst="rect">
            <a:avLst/>
          </a:prstGeom>
        </p:spPr>
      </p:pic>
      <p:sp>
        <p:nvSpPr>
          <p:cNvPr id="10" name="Круглая лента лицом вниз 9"/>
          <p:cNvSpPr/>
          <p:nvPr/>
        </p:nvSpPr>
        <p:spPr>
          <a:xfrm>
            <a:off x="558000" y="4325940"/>
            <a:ext cx="8028000" cy="1973268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01792" y="5222880"/>
            <a:ext cx="5740416" cy="7889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25677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что на материке Африка растет эбеновое  дерево,   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древесина  которого настолько тяжела, что тонет в воде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295593333_pyatnadcatiletnij-kapit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201" y="1157573"/>
            <a:ext cx="3243598" cy="4542854"/>
          </a:xfrm>
          <a:prstGeom prst="rect">
            <a:avLst/>
          </a:prstGeom>
        </p:spPr>
      </p:pic>
      <p:sp>
        <p:nvSpPr>
          <p:cNvPr id="10" name="Круглая лента лицом вниз 9"/>
          <p:cNvSpPr/>
          <p:nvPr/>
        </p:nvSpPr>
        <p:spPr>
          <a:xfrm>
            <a:off x="558000" y="4608000"/>
            <a:ext cx="8028000" cy="1435104"/>
          </a:xfrm>
          <a:prstGeom prst="ellipseRibbon">
            <a:avLst>
              <a:gd name="adj1" fmla="val 50798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01792" y="5076000"/>
            <a:ext cx="5740416" cy="8969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33333"/>
              </a:avLst>
            </a:prstTxWarp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смелость   юного героя Дика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Сенда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title"/>
          </p:nvPr>
        </p:nvSpPr>
        <p:spPr>
          <a:xfrm>
            <a:off x="266688" y="274638"/>
            <a:ext cx="8610624" cy="563562"/>
          </a:xfrm>
        </p:spPr>
        <p:txBody>
          <a:bodyPr/>
          <a:lstStyle/>
          <a:p>
            <a:r>
              <a:rPr lang="ru-RU" dirty="0" smtClean="0"/>
              <a:t>У ВАС ВЫЗОВЕТ ВОСХИЩЕНИЕ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266688" y="379404"/>
            <a:ext cx="8610624" cy="2622552"/>
          </a:xfrm>
          <a:prstGeom prst="roundRect">
            <a:avLst>
              <a:gd name="adj" fmla="val 10421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«Тот кто с детства знает, что труд есть закон жизни,</a:t>
            </a:r>
          </a:p>
          <a:p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кто смолоду понял, что хлеб добывается только в </a:t>
            </a:r>
          </a:p>
          <a:p>
            <a:r>
              <a:rPr lang="ru-RU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</a:t>
            </a:r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оте лица, тот способен к подвигу, потому, что в </a:t>
            </a:r>
          </a:p>
          <a:p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нужный день и час у него найдутся воля его </a:t>
            </a:r>
          </a:p>
          <a:p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выполнить и силы для этого.» </a:t>
            </a:r>
          </a:p>
          <a:p>
            <a:pPr algn="r"/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Ж. Верн. </a:t>
            </a:r>
            <a:endParaRPr lang="en-US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33836" y="6408000"/>
            <a:ext cx="1076328" cy="432000"/>
          </a:xfrm>
          <a:prstGeom prst="rect">
            <a:avLst/>
          </a:prstGeom>
          <a:solidFill>
            <a:srgbClr val="174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74d">
  <a:themeElements>
    <a:clrScheme name="sample_dark 3">
      <a:dk1>
        <a:srgbClr val="969696"/>
      </a:dk1>
      <a:lt1>
        <a:srgbClr val="FFFFFF"/>
      </a:lt1>
      <a:dk2>
        <a:srgbClr val="003399"/>
      </a:dk2>
      <a:lt2>
        <a:srgbClr val="FCF8A2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551D2A"/>
        </a:dk2>
        <a:lt2>
          <a:srgbClr val="EEE5A2"/>
        </a:lt2>
        <a:accent1>
          <a:srgbClr val="557FE7"/>
        </a:accent1>
        <a:accent2>
          <a:srgbClr val="EB6363"/>
        </a:accent2>
        <a:accent3>
          <a:srgbClr val="B4ABAC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003399"/>
        </a:dk2>
        <a:lt2>
          <a:srgbClr val="FCF8A2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cdb2004174d</Template>
  <TotalTime>215</TotalTime>
  <Words>163</Words>
  <Application>Microsoft Office PowerPoint</Application>
  <PresentationFormat>Экран (4:3)</PresentationFormat>
  <Paragraphs>38</Paragraphs>
  <Slides>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Verdana</vt:lpstr>
      <vt:lpstr>Wingdings</vt:lpstr>
      <vt:lpstr>cdb2004174d</vt:lpstr>
      <vt:lpstr>ЕСЛИ ВЫ ХОТИТЕ</vt:lpstr>
      <vt:lpstr>КНИГА РАССКАЖЕТ ВАМ</vt:lpstr>
      <vt:lpstr>ВЫ УЗНАЕТЕ</vt:lpstr>
      <vt:lpstr>ВЫ УЗНАЕТЕ</vt:lpstr>
      <vt:lpstr>А ТАКЖЕ</vt:lpstr>
      <vt:lpstr>Презентация PowerPoint</vt:lpstr>
      <vt:lpstr>У ВАС ВЫЗОВЕТ ВОСХИЩЕНИЕ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PowerPoint Template ]</dc:title>
  <dc:creator>home</dc:creator>
  <cp:lastModifiedBy>viktor</cp:lastModifiedBy>
  <cp:revision>23</cp:revision>
  <dcterms:created xsi:type="dcterms:W3CDTF">2012-12-18T15:52:47Z</dcterms:created>
  <dcterms:modified xsi:type="dcterms:W3CDTF">2015-11-15T11:53:21Z</dcterms:modified>
</cp:coreProperties>
</file>