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1643050"/>
            <a:ext cx="80724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Ознакомление дошкольников с </a:t>
            </a: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театральными профессиями</a:t>
            </a:r>
            <a:endParaRPr lang="ru-RU" sz="48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2" descr="1281084972_w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359409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1357290" y="1928802"/>
            <a:ext cx="6572296" cy="132802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SimSun-ExtB" pitchFamily="49" charset="-122"/>
                <a:cs typeface="JasmineUPC" pitchFamily="18" charset="-34"/>
              </a:rPr>
              <a:t>Знакомство с театральными профессиями</a:t>
            </a:r>
            <a:endParaRPr lang="ru-RU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SimSun-ExtB" pitchFamily="49" charset="-122"/>
              <a:cs typeface="JasmineUPC" pitchFamily="18" charset="-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pplaus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643050"/>
            <a:ext cx="7286676" cy="4572032"/>
          </a:xfrm>
          <a:prstGeom prst="rect">
            <a:avLst/>
          </a:prstGeom>
          <a:noFill/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857224" y="549275"/>
            <a:ext cx="6500858" cy="95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 dirty="0">
                <a:solidFill>
                  <a:schemeClr val="tx2">
                    <a:lumMod val="50000"/>
                  </a:schemeClr>
                </a:solidFill>
              </a:rPr>
              <a:t>Аплодисменты!</a:t>
            </a:r>
            <a:endParaRPr lang="lv-LV" sz="4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flipH="1">
            <a:off x="785786" y="285729"/>
            <a:ext cx="757242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Профессия –это труд, которому человек посвящает свою жизнь</a:t>
            </a:r>
            <a:endParaRPr lang="ru-RU" sz="2800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7" descr="DSCN77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428736"/>
            <a:ext cx="2487362" cy="2571768"/>
          </a:xfrm>
          <a:prstGeom prst="rect">
            <a:avLst/>
          </a:prstGeom>
          <a:noFill/>
        </p:spPr>
      </p:pic>
      <p:pic>
        <p:nvPicPr>
          <p:cNvPr id="7" name="Picture 9" descr="DSCN77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857628"/>
            <a:ext cx="2143140" cy="2560426"/>
          </a:xfrm>
          <a:prstGeom prst="rect">
            <a:avLst/>
          </a:prstGeom>
          <a:noFill/>
        </p:spPr>
      </p:pic>
      <p:pic>
        <p:nvPicPr>
          <p:cNvPr id="8" name="Picture 9" descr="DSCN77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1428736"/>
            <a:ext cx="2428892" cy="2571768"/>
          </a:xfrm>
          <a:prstGeom prst="rect">
            <a:avLst/>
          </a:prstGeom>
          <a:noFill/>
        </p:spPr>
      </p:pic>
      <p:pic>
        <p:nvPicPr>
          <p:cNvPr id="9" name="Picture 8" descr="DSCN774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3799582"/>
            <a:ext cx="2274781" cy="2701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 flipH="1">
            <a:off x="785786" y="285729"/>
            <a:ext cx="757242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Театр-это волшебный мир.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Играют люди, животные или куклы.</a:t>
            </a:r>
            <a:endParaRPr lang="ru-RU" sz="2800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0_1a61a3_95be5a1f_or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2643182"/>
            <a:ext cx="2500330" cy="3857652"/>
          </a:xfrm>
          <a:prstGeom prst="rect">
            <a:avLst/>
          </a:prstGeom>
        </p:spPr>
      </p:pic>
      <p:pic>
        <p:nvPicPr>
          <p:cNvPr id="5" name="Рисунок 4" descr="2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786058"/>
            <a:ext cx="2786082" cy="3457578"/>
          </a:xfrm>
          <a:prstGeom prst="rect">
            <a:avLst/>
          </a:prstGeo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1571612"/>
            <a:ext cx="2928958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 flipH="1">
            <a:off x="785786" y="285729"/>
            <a:ext cx="757242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Чувашский государственный театр кукол</a:t>
            </a:r>
            <a:endParaRPr lang="ru-RU" sz="2800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45f0519fa69b265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143000"/>
            <a:ext cx="590552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43438" y="1357298"/>
            <a:ext cx="39290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Он спектаклем заправляет,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Назубок все сцены знает,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Учит он как роль играть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Как его друзья назвать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4876" y="5072074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Режиссёр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3"/>
          <a:srcRect t="6250"/>
          <a:stretch>
            <a:fillRect/>
          </a:stretch>
        </p:blipFill>
        <p:spPr>
          <a:xfrm>
            <a:off x="285720" y="857232"/>
            <a:ext cx="4071966" cy="49292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3"/>
          <p:cNvSpPr txBox="1">
            <a:spLocks/>
          </p:cNvSpPr>
          <p:nvPr/>
        </p:nvSpPr>
        <p:spPr>
          <a:xfrm>
            <a:off x="4648200" y="928670"/>
            <a:ext cx="4038600" cy="35004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Он работает, играя,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Есть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 профессия такая.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ru-RU" sz="2800" baseline="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Он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на сцене с давних пор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Та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 профессия…..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Актёр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 descr="maxresdefault.jpg"/>
          <p:cNvPicPr>
            <a:picLocks noChangeAspect="1"/>
          </p:cNvPicPr>
          <p:nvPr/>
        </p:nvPicPr>
        <p:blipFill>
          <a:blip r:embed="rId3"/>
          <a:srcRect r="25000"/>
          <a:stretch>
            <a:fillRect/>
          </a:stretch>
        </p:blipFill>
        <p:spPr>
          <a:xfrm>
            <a:off x="428596" y="1142984"/>
            <a:ext cx="4000528" cy="47148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1361628711_1301140226_bscap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285860"/>
            <a:ext cx="4429156" cy="4500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57752" y="1214422"/>
            <a:ext cx="392588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В оформлении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лица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Парики, раскраска,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И шиньоны, и накладки, 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И наклейки, маски – 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Это всё для грима нужно,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Нужно всё, без спору.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Нужно мастеру по гриму –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Художнику-…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(ГРИМЁРУ!)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72066" y="2643182"/>
            <a:ext cx="38576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А костюмы для артистов приготовил…. </a:t>
            </a:r>
          </a:p>
          <a:p>
            <a:endParaRPr lang="ru-RU" sz="2800" dirty="0" smtClean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КОСТЮМЕР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Рисунок 3" descr="b07.jpg"/>
          <p:cNvPicPr>
            <a:picLocks noChangeAspect="1"/>
          </p:cNvPicPr>
          <p:nvPr/>
        </p:nvPicPr>
        <p:blipFill>
          <a:blip r:embed="rId3"/>
          <a:srcRect t="15364" r="6249"/>
          <a:stretch>
            <a:fillRect/>
          </a:stretch>
        </p:blipFill>
        <p:spPr>
          <a:xfrm>
            <a:off x="428596" y="1357298"/>
            <a:ext cx="4500594" cy="46434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 flipH="1">
            <a:off x="857224" y="5286388"/>
            <a:ext cx="692948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С помощью театра мы можем попасть в любую сказку</a:t>
            </a:r>
            <a:endParaRPr lang="lv-LV" sz="36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 descr="2b6b2a0d01dcb8503696ee483714329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642918"/>
            <a:ext cx="2643206" cy="3799336"/>
          </a:xfrm>
          <a:prstGeom prst="rect">
            <a:avLst/>
          </a:prstGeom>
        </p:spPr>
      </p:pic>
      <p:pic>
        <p:nvPicPr>
          <p:cNvPr id="5" name="Рисунок 4" descr="3 medvedj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642918"/>
            <a:ext cx="2928958" cy="3786214"/>
          </a:xfrm>
          <a:prstGeom prst="rect">
            <a:avLst/>
          </a:prstGeom>
        </p:spPr>
      </p:pic>
      <p:pic>
        <p:nvPicPr>
          <p:cNvPr id="6" name="Рисунок 5" descr="30f57f4bdc1d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26" y="642918"/>
            <a:ext cx="2357454" cy="37147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94</Words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4</cp:revision>
  <dcterms:created xsi:type="dcterms:W3CDTF">2015-11-13T19:27:04Z</dcterms:created>
  <dcterms:modified xsi:type="dcterms:W3CDTF">2016-02-15T19:29:21Z</dcterms:modified>
</cp:coreProperties>
</file>