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FF9966"/>
    <a:srgbClr val="CC3300"/>
    <a:srgbClr val="FF9900"/>
    <a:srgbClr val="CC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58F8-1EFA-4376-AE85-3C45BCD622F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88A4-C72C-4308-A271-89B777EBC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pic4you.ru/allimage/y2012/10-03/12216/25033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282" cy="6858001"/>
          </a:xfrm>
          <a:prstGeom prst="rect">
            <a:avLst/>
          </a:prstGeom>
          <a:noFill/>
        </p:spPr>
      </p:pic>
      <p:pic>
        <p:nvPicPr>
          <p:cNvPr id="1030" name="Picture 6" descr="http://framepiconline.com/frames/preview/bordur/53c4b75152a6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43294">
            <a:off x="6590157" y="722009"/>
            <a:ext cx="2498780" cy="2056139"/>
          </a:xfrm>
          <a:prstGeom prst="rect">
            <a:avLst/>
          </a:prstGeom>
          <a:noFill/>
        </p:spPr>
      </p:pic>
      <p:pic>
        <p:nvPicPr>
          <p:cNvPr id="1032" name="Picture 8" descr="http://www.funlib.ru/cimg/2014/102313/57365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0871">
            <a:off x="7133854" y="861836"/>
            <a:ext cx="1384521" cy="17783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76257" y="3143248"/>
            <a:ext cx="2867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Сергей Есенин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371475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октября 1895 г –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28 декабря 1925 г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4857760"/>
            <a:ext cx="32147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Гой ты, Русь, моя родная,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Хаты — в ризах образа…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Не видать конца и края— 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Только синь сосет глаза</a:t>
            </a:r>
            <a:r>
              <a:rPr lang="ru-RU" sz="1600" b="1" dirty="0" smtClean="0">
                <a:solidFill>
                  <a:srgbClr val="000000"/>
                </a:solidFill>
                <a:latin typeface="Segoe Script" pitchFamily="34" charset="0"/>
              </a:rPr>
              <a:t>. </a:t>
            </a:r>
            <a:endParaRPr lang="ru-RU" sz="16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ДЕТСТВО ПОЭТА</a:t>
            </a:r>
          </a:p>
          <a:p>
            <a:pPr>
              <a:lnSpc>
                <a:spcPct val="15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Село Константиново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Рязанская область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2190765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3429000"/>
            <a:ext cx="4572000" cy="11772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  <a:t>Я любил этот дом деревянный,</a:t>
            </a:r>
            <a:b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  <a:t>В бревнах теплилась грозная </a:t>
            </a:r>
            <a:r>
              <a:rPr lang="ru-RU" sz="1200" b="1" dirty="0" err="1" smtClean="0">
                <a:solidFill>
                  <a:srgbClr val="000000"/>
                </a:solidFill>
                <a:latin typeface="Segoe Print" pitchFamily="2" charset="0"/>
              </a:rPr>
              <a:t>морщь</a:t>
            </a:r>
            <a: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  <a:t>,</a:t>
            </a:r>
            <a:b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  <a:t>Наша печь как-то дико и странно</a:t>
            </a:r>
            <a:b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Segoe Print" pitchFamily="2" charset="0"/>
              </a:rPr>
              <a:t>Завывала в дождливую ночь.</a:t>
            </a:r>
            <a:r>
              <a:rPr lang="ru-RU" sz="1200" b="1" dirty="0" smtClean="0">
                <a:solidFill>
                  <a:schemeClr val="folHlink"/>
                </a:solidFill>
                <a:latin typeface="Segoe Print" pitchFamily="2" charset="0"/>
              </a:rPr>
              <a:t> </a:t>
            </a:r>
            <a:endParaRPr lang="ru-RU" sz="1200" b="1" dirty="0">
              <a:solidFill>
                <a:schemeClr val="folHlink"/>
              </a:solidFill>
              <a:latin typeface="Segoe Print" pitchFamily="2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56" y="4929198"/>
            <a:ext cx="2190502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static.panoramio.com/photos/large/96655666.jpg"/>
          <p:cNvPicPr>
            <a:picLocks noChangeAspect="1" noChangeArrowheads="1"/>
          </p:cNvPicPr>
          <p:nvPr/>
        </p:nvPicPr>
        <p:blipFill>
          <a:blip r:embed="rId7"/>
          <a:srcRect l="27471" r="28575"/>
          <a:stretch>
            <a:fillRect/>
          </a:stretch>
        </p:blipFill>
        <p:spPr bwMode="auto">
          <a:xfrm>
            <a:off x="3500430" y="2000240"/>
            <a:ext cx="2286016" cy="356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00430" y="357166"/>
            <a:ext cx="250033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великому русскому поэту Сергею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Есенину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5857892"/>
            <a:ext cx="24706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Село Константиново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pic4you.ru/allimage/y2012/10-03/12216/25033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282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78684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Букет из любимых цветов Есенина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857364"/>
            <a:ext cx="1928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Черемуха душистая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 весною расцвела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И ветки золотистые,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Что кудри, завила.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142984"/>
            <a:ext cx="2571768" cy="55721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214422"/>
            <a:ext cx="2098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Черемуха душистая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весною расцвела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ветки золотистые,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кудри, завила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1142984"/>
            <a:ext cx="2571768" cy="55721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8" y="1071546"/>
            <a:ext cx="2571768" cy="55721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 descr="https://dmitriunaymenko.files.wordpress.com/2015/03/7f14a93614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9608">
            <a:off x="1090163" y="2119525"/>
            <a:ext cx="1140840" cy="1392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3643314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Колокольчик среброзвонный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 поешь? Иль сердцу снится?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Свет от </a:t>
            </a:r>
            <a:r>
              <a:rPr lang="ru-RU" sz="1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sz="1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иконы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златых моих ресницах.</a:t>
            </a:r>
            <a:endParaRPr lang="ru-RU" sz="1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Администратор\Рабочий стол\картинки\колоколь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4891">
            <a:off x="716996" y="4895440"/>
            <a:ext cx="1074273" cy="1579865"/>
          </a:xfrm>
          <a:prstGeom prst="rect">
            <a:avLst/>
          </a:prstGeom>
          <a:noFill/>
        </p:spPr>
      </p:pic>
      <p:pic>
        <p:nvPicPr>
          <p:cNvPr id="17" name="Picture 2" descr="C:\Documents and Settings\Администратор\Рабочий стол\картинки\колоколь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3051" flipH="1">
            <a:off x="1268722" y="4724458"/>
            <a:ext cx="1431082" cy="166295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8992" y="1214422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 венком лесной ромашки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строгал, чинил челны,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Уронил кольцо милашки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струи пенистой волны.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4071942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по первому снегу бреду,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сердце ландыши, 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вспыхнувших сил.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Вечер син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ею</a:t>
            </a:r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свечкой звезду</a:t>
            </a:r>
          </a:p>
          <a:p>
            <a:pPr algn="ctr"/>
            <a:r>
              <a:rPr lang="ru-RU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 дорогой моей засветил.</a:t>
            </a:r>
            <a:endParaRPr lang="ru-RU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C:\Documents and Settings\Администратор\Рабочий стол\картинки\ландыш коп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143512"/>
            <a:ext cx="1000132" cy="13685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29388" y="1357298"/>
            <a:ext cx="28575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жалею, не зову,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плачу, все пройдет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с белых яблонь дым.</a:t>
            </a: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6" descr="C:\Documents and Settings\Администратор\Рабочий стол\картинки\5222 копи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2209">
            <a:off x="6200677" y="3082937"/>
            <a:ext cx="1419979" cy="2043204"/>
          </a:xfrm>
          <a:prstGeom prst="rect">
            <a:avLst/>
          </a:prstGeom>
          <a:noFill/>
        </p:spPr>
      </p:pic>
      <p:pic>
        <p:nvPicPr>
          <p:cNvPr id="36" name="Picture 6" descr="C:\Documents and Settings\Администратор\Рабочий стол\картинки\5222 копия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731684" y="3071810"/>
            <a:ext cx="1412316" cy="2000264"/>
          </a:xfrm>
          <a:prstGeom prst="rect">
            <a:avLst/>
          </a:prstGeom>
          <a:noFill/>
        </p:spPr>
      </p:pic>
      <p:pic>
        <p:nvPicPr>
          <p:cNvPr id="37" name="Picture 4" descr="C:\Documents and Settings\Администратор\Рабочий стол\картинки\черемуха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598498">
            <a:off x="6529885" y="3096022"/>
            <a:ext cx="2252989" cy="2506960"/>
          </a:xfrm>
          <a:prstGeom prst="rect">
            <a:avLst/>
          </a:prstGeom>
          <a:noFill/>
        </p:spPr>
      </p:pic>
      <p:pic>
        <p:nvPicPr>
          <p:cNvPr id="39" name="Picture 5" descr="C:\Documents and Settings\Администратор\Рабочий стол\картинки\яблоня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446385">
            <a:off x="6324670" y="3750090"/>
            <a:ext cx="1621158" cy="1744679"/>
          </a:xfrm>
          <a:prstGeom prst="rect">
            <a:avLst/>
          </a:prstGeom>
          <a:noFill/>
        </p:spPr>
      </p:pic>
      <p:pic>
        <p:nvPicPr>
          <p:cNvPr id="40" name="Picture 5" descr="C:\Documents and Settings\Администратор\Рабочий стол\картинки\яблоня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446385" flipH="1">
            <a:off x="7682035" y="3748202"/>
            <a:ext cx="1536622" cy="1744679"/>
          </a:xfrm>
          <a:prstGeom prst="rect">
            <a:avLst/>
          </a:prstGeom>
          <a:noFill/>
        </p:spPr>
      </p:pic>
      <p:pic>
        <p:nvPicPr>
          <p:cNvPr id="41" name="Picture 2" descr="C:\Documents and Settings\Администратор\Рабочий стол\картинки\колоколь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98564">
            <a:off x="6664621" y="4175091"/>
            <a:ext cx="1302914" cy="1603993"/>
          </a:xfrm>
          <a:prstGeom prst="rect">
            <a:avLst/>
          </a:prstGeom>
          <a:noFill/>
        </p:spPr>
      </p:pic>
      <p:pic>
        <p:nvPicPr>
          <p:cNvPr id="42" name="Picture 2" descr="C:\Documents and Settings\Администратор\Рабочий стол\картинки\колоколь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33500" flipH="1">
            <a:off x="7537187" y="4165792"/>
            <a:ext cx="1285845" cy="1494186"/>
          </a:xfrm>
          <a:prstGeom prst="rect">
            <a:avLst/>
          </a:prstGeom>
          <a:noFill/>
        </p:spPr>
      </p:pic>
      <p:pic>
        <p:nvPicPr>
          <p:cNvPr id="43" name="Picture 3" descr="C:\Documents and Settings\Администратор\Рабочий стол\картинки\ландыш копия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643446"/>
            <a:ext cx="903972" cy="1236984"/>
          </a:xfrm>
          <a:prstGeom prst="rect">
            <a:avLst/>
          </a:prstGeom>
          <a:noFill/>
        </p:spPr>
      </p:pic>
      <p:pic>
        <p:nvPicPr>
          <p:cNvPr id="1026" name="Picture 2" descr="http://f3.mylove.ru/g_2om9NuaERwTuWS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2500306"/>
            <a:ext cx="1285884" cy="128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142</Words>
  <Application>Microsoft Office PowerPoint</Application>
  <PresentationFormat>Экран (4:3)</PresentationFormat>
  <Paragraphs>32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29</cp:revision>
  <dcterms:created xsi:type="dcterms:W3CDTF">2015-10-28T14:59:15Z</dcterms:created>
  <dcterms:modified xsi:type="dcterms:W3CDTF">2015-10-29T02:57:08Z</dcterms:modified>
</cp:coreProperties>
</file>