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split orient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9372" y="990600"/>
            <a:ext cx="682218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Урок внеклассного</a:t>
            </a:r>
          </a:p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чтения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3962400"/>
            <a:ext cx="607198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Константин Паустовский</a:t>
            </a:r>
          </a:p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«Бакенщик»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85800"/>
            <a:ext cx="79621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Произведения Константина Паустовского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19600" y="4495800"/>
            <a:ext cx="430957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Сказки: </a:t>
            </a:r>
          </a:p>
          <a:p>
            <a:pPr algn="ctr"/>
            <a:endPara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«Растрёпанный воробей»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«Дремучий медведь»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581400"/>
            <a:ext cx="3505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Рассказы </a:t>
            </a:r>
          </a:p>
          <a:p>
            <a:pPr algn="ctr"/>
            <a:endParaRPr lang="ru-RU" sz="28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«Кот Ворюга»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«Барсучий нос»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«Заячьи лапы»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«Бакенщик»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286000"/>
            <a:ext cx="1798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детей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48400" y="2362200"/>
            <a:ext cx="24561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взрослых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7467600" y="1447800"/>
            <a:ext cx="2286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1524000" y="1447800"/>
            <a:ext cx="2286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 descr="db89a3d74af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1981200"/>
            <a:ext cx="3124200" cy="23431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914400"/>
            <a:ext cx="57146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Проверка домашнего задания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981200"/>
            <a:ext cx="297017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Мальчик:</a:t>
            </a:r>
          </a:p>
          <a:p>
            <a:pPr algn="ctr"/>
            <a:endParaRPr lang="ru-RU" sz="28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умный,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добрый,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трудолюбивый,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отзывчивый,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уважал старших,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смелый.</a:t>
            </a:r>
          </a:p>
          <a:p>
            <a:pPr algn="ctr"/>
            <a:endParaRPr lang="ru-RU" sz="2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9800" y="1752600"/>
            <a:ext cx="241514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Медведь:</a:t>
            </a:r>
          </a:p>
          <a:p>
            <a:pPr algn="ctr"/>
            <a:endParaRPr lang="ru-RU" sz="28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злой,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жадный,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голодный,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нетерпимый,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завистливый,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несчастный,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испуганный.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533400"/>
            <a:ext cx="571547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Объясни значение слов 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выражений.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9719" y="2133600"/>
            <a:ext cx="39213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Спорый дождь -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429000"/>
            <a:ext cx="46822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Соломенный цвет -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4724400"/>
            <a:ext cx="36356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Схорониться - 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31440" y="381000"/>
            <a:ext cx="571547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Объясни значение слов 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выражений.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2860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Спорый дождь – быстрый, скоро закончился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41148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Соломенный цвет – жёлтый цвет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5257800"/>
            <a:ext cx="62495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Схорониться - спрятаться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95240" y="381000"/>
            <a:ext cx="27878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Итог урока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2192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Любить природу,</a:t>
            </a:r>
          </a:p>
          <a:p>
            <a:pPr algn="ctr"/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значит любить  Родину! </a:t>
            </a: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667000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Государственное дело – человек</a:t>
            </a:r>
          </a:p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должен заботиться о себе и о том, кто рядом и ждёт твоей помощи!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4800600"/>
            <a:ext cx="615630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Уважать родную землю – </a:t>
            </a:r>
          </a:p>
          <a:p>
            <a:pPr algn="ctr"/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беречь природу и людей! </a:t>
            </a: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90959" y="1981200"/>
            <a:ext cx="700986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хорошую </a:t>
            </a:r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работу!</a:t>
            </a:r>
            <a:endParaRPr lang="ru-RU" sz="6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47</TotalTime>
  <Words>153</Words>
  <Application>Microsoft Office PowerPoint</Application>
  <PresentationFormat>Экран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Справедливость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Toshiba</dc:creator>
  <cp:lastModifiedBy>Toshiba</cp:lastModifiedBy>
  <cp:revision>8</cp:revision>
  <dcterms:created xsi:type="dcterms:W3CDTF">2013-04-04T16:38:39Z</dcterms:created>
  <dcterms:modified xsi:type="dcterms:W3CDTF">2016-02-27T19:51:44Z</dcterms:modified>
</cp:coreProperties>
</file>