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7" r:id="rId10"/>
    <p:sldId id="264" r:id="rId11"/>
    <p:sldId id="266" r:id="rId12"/>
    <p:sldId id="267" r:id="rId13"/>
    <p:sldId id="268" r:id="rId14"/>
    <p:sldId id="269" r:id="rId15"/>
    <p:sldId id="270" r:id="rId16"/>
    <p:sldId id="265" r:id="rId17"/>
    <p:sldId id="271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85B3-C948-483A-BD2F-37C951B50D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0C2E-4D43-4F52-88DC-1FA6E21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85B3-C948-483A-BD2F-37C951B50D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0C2E-4D43-4F52-88DC-1FA6E21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85B3-C948-483A-BD2F-37C951B50D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0C2E-4D43-4F52-88DC-1FA6E21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85B3-C948-483A-BD2F-37C951B50D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0C2E-4D43-4F52-88DC-1FA6E21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85B3-C948-483A-BD2F-37C951B50D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0C2E-4D43-4F52-88DC-1FA6E21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85B3-C948-483A-BD2F-37C951B50D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0C2E-4D43-4F52-88DC-1FA6E21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85B3-C948-483A-BD2F-37C951B50D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0C2E-4D43-4F52-88DC-1FA6E21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85B3-C948-483A-BD2F-37C951B50D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0C2E-4D43-4F52-88DC-1FA6E21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85B3-C948-483A-BD2F-37C951B50D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0C2E-4D43-4F52-88DC-1FA6E21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85B3-C948-483A-BD2F-37C951B50D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0C2E-4D43-4F52-88DC-1FA6E21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85B3-C948-483A-BD2F-37C951B50D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0C2E-4D43-4F52-88DC-1FA6E21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85B3-C948-483A-BD2F-37C951B50D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F0C2E-4D43-4F52-88DC-1FA6E2107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ЧТО </a:t>
            </a:r>
            <a:br>
              <a:rPr lang="ru-RU" sz="9600" b="1" dirty="0" smtClean="0"/>
            </a:br>
            <a:r>
              <a:rPr lang="ru-RU" sz="9600" b="1" dirty="0" smtClean="0"/>
              <a:t>ТАКОЕ</a:t>
            </a:r>
            <a:br>
              <a:rPr lang="ru-RU" sz="9600" b="1" dirty="0" smtClean="0"/>
            </a:br>
            <a:r>
              <a:rPr lang="ru-RU" sz="9600" b="1" dirty="0" smtClean="0"/>
              <a:t>БЕНИЛЮКС?</a:t>
            </a:r>
            <a:endParaRPr lang="ru-RU" sz="9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877272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Автор: учитель ГБОУ «Школа №1195» г.Москвы </a:t>
            </a:r>
            <a:r>
              <a:rPr lang="ru-RU" sz="2400" dirty="0" err="1" smtClean="0"/>
              <a:t>Болмутова</a:t>
            </a:r>
            <a:r>
              <a:rPr lang="ru-RU" sz="2400" dirty="0" smtClean="0"/>
              <a:t> С.А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909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5184"/>
            <a:ext cx="5148064" cy="114300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НИДЕРЛАНДЫ</a:t>
            </a:r>
            <a:endParaRPr lang="ru-RU" sz="6000" b="1" dirty="0"/>
          </a:p>
        </p:txBody>
      </p:sp>
      <p:pic>
        <p:nvPicPr>
          <p:cNvPr id="3" name="Рисунок 2" descr="523px-Coat_of_arms_of_the_Netherlands_-_02_svg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62425" y="620688"/>
            <a:ext cx="4981575" cy="5715000"/>
          </a:xfrm>
          <a:prstGeom prst="rect">
            <a:avLst/>
          </a:prstGeom>
        </p:spPr>
      </p:pic>
      <p:pic>
        <p:nvPicPr>
          <p:cNvPr id="4" name="Рисунок 3" descr="800px-Flag_of_the_Netherlands_sv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1"/>
            <a:ext cx="4139951" cy="2758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0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НИДЕРЛАНДЫ (ГОЛЛАНДИЯ)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365925"/>
            <a:ext cx="7772400" cy="4920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СТОЛИЦА -АМСТЕРДАМ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ouses_along_the_am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836712"/>
            <a:ext cx="8062543" cy="537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НИДЕРЛАНДЫ (ГОЛЛАНДИЯ)</a:t>
            </a:r>
            <a:endParaRPr lang="ru-RU" sz="5400" b="1" dirty="0"/>
          </a:p>
        </p:txBody>
      </p:sp>
      <p:pic>
        <p:nvPicPr>
          <p:cNvPr id="3" name="Рисунок 2" descr="75034381_holland__22_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484784"/>
            <a:ext cx="8250059" cy="498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НИДЕРЛАНДЫ (ГОЛЛАНДИЯ)</a:t>
            </a:r>
            <a:endParaRPr lang="ru-RU" sz="5400" b="1" dirty="0"/>
          </a:p>
        </p:txBody>
      </p:sp>
      <p:pic>
        <p:nvPicPr>
          <p:cNvPr id="3" name="Рисунок 2" descr="0_48b77_2dce0f69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980728"/>
            <a:ext cx="8604448" cy="5711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НИДЕРЛАНДЫ (ГОЛЛАНДИЯ)</a:t>
            </a:r>
            <a:endParaRPr lang="ru-RU" sz="5400" b="1" dirty="0"/>
          </a:p>
        </p:txBody>
      </p:sp>
      <p:pic>
        <p:nvPicPr>
          <p:cNvPr id="3" name="Рисунок 2" descr="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052736"/>
            <a:ext cx="8208912" cy="548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НИДЕРЛАНДЫ(ГОЛЛАНДИЯ)</a:t>
            </a:r>
            <a:endParaRPr lang="ru-RU" sz="5400" b="1" dirty="0"/>
          </a:p>
        </p:txBody>
      </p:sp>
      <p:pic>
        <p:nvPicPr>
          <p:cNvPr id="3" name="Рисунок 2" descr="511ec25b78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1268760"/>
            <a:ext cx="7080448" cy="531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НИДЕРЛАНДЫ (ГОЛЛАНДИЯ)</a:t>
            </a:r>
            <a:endParaRPr lang="ru-RU" sz="5400" b="1" dirty="0"/>
          </a:p>
        </p:txBody>
      </p:sp>
      <p:pic>
        <p:nvPicPr>
          <p:cNvPr id="3" name="Рисунок 2" descr="303442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286254"/>
            <a:ext cx="7056784" cy="5292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5724128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ЛЮКСЕМБУРГ</a:t>
            </a:r>
            <a:endParaRPr lang="ru-RU" sz="6000" b="1" dirty="0"/>
          </a:p>
        </p:txBody>
      </p:sp>
      <p:pic>
        <p:nvPicPr>
          <p:cNvPr id="3" name="Рисунок 2" descr="525px-Coat_of_Arms_of_Luxembourg_svg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23928" y="980728"/>
            <a:ext cx="5000625" cy="4876800"/>
          </a:xfrm>
          <a:prstGeom prst="rect">
            <a:avLst/>
          </a:prstGeom>
        </p:spPr>
      </p:pic>
      <p:pic>
        <p:nvPicPr>
          <p:cNvPr id="4" name="Рисунок 3" descr="800px-Flag_of_Luxembourg_sv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139952" cy="2483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СТОЛИЦА -ЛЮКСЕМБУРГ</a:t>
            </a:r>
            <a:endParaRPr lang="ru-RU" sz="6000" dirty="0"/>
          </a:p>
        </p:txBody>
      </p:sp>
      <p:pic>
        <p:nvPicPr>
          <p:cNvPr id="3" name="Рисунок 2" descr="b_16ed2186be3c5e260e7737c5961c322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1196752"/>
            <a:ext cx="6626510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ЛЮКСЕМБУРГ</a:t>
            </a:r>
            <a:endParaRPr lang="ru-RU" sz="6000" dirty="0"/>
          </a:p>
        </p:txBody>
      </p:sp>
      <p:pic>
        <p:nvPicPr>
          <p:cNvPr id="3" name="Рисунок 2" descr="luxembour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90872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БЕ</a:t>
            </a:r>
            <a:r>
              <a:rPr lang="ru-RU" sz="9600" b="1" dirty="0" smtClean="0"/>
              <a:t>ЛЬГИЯ</a:t>
            </a:r>
            <a:br>
              <a:rPr lang="ru-RU" sz="9600" b="1" dirty="0" smtClean="0"/>
            </a:br>
            <a:r>
              <a:rPr lang="ru-RU" sz="9600" b="1" dirty="0" smtClean="0">
                <a:solidFill>
                  <a:srgbClr val="FF0000"/>
                </a:solidFill>
              </a:rPr>
              <a:t>НИ</a:t>
            </a:r>
            <a:r>
              <a:rPr lang="ru-RU" sz="9600" b="1" dirty="0" smtClean="0"/>
              <a:t>ДЕРЛАНДЫ</a:t>
            </a:r>
            <a:br>
              <a:rPr lang="ru-RU" sz="9600" b="1" dirty="0" smtClean="0"/>
            </a:br>
            <a:r>
              <a:rPr lang="ru-RU" sz="9600" b="1" dirty="0" smtClean="0">
                <a:solidFill>
                  <a:srgbClr val="FF0000"/>
                </a:solidFill>
              </a:rPr>
              <a:t>ЛЮКС</a:t>
            </a:r>
            <a:r>
              <a:rPr lang="ru-RU" sz="9600" b="1" dirty="0" smtClean="0"/>
              <a:t>ЕМБУРГ</a:t>
            </a:r>
            <a:endParaRPr lang="ru-RU" sz="9600" b="1" dirty="0"/>
          </a:p>
        </p:txBody>
      </p:sp>
    </p:spTree>
  </p:cSld>
  <p:clrMapOvr>
    <a:masterClrMapping/>
  </p:clrMapOvr>
  <p:transition advTm="691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ЛЮКСЕМБУРГ</a:t>
            </a:r>
            <a:endParaRPr lang="ru-RU" sz="6000" dirty="0"/>
          </a:p>
        </p:txBody>
      </p:sp>
      <p:pic>
        <p:nvPicPr>
          <p:cNvPr id="4" name="Рисунок 3" descr="281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268760"/>
            <a:ext cx="6984776" cy="52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ЛЮКСЕМБУРГ</a:t>
            </a:r>
            <a:endParaRPr lang="ru-RU" sz="6000" dirty="0"/>
          </a:p>
        </p:txBody>
      </p:sp>
      <p:pic>
        <p:nvPicPr>
          <p:cNvPr id="4" name="Рисунок 3" descr="Luxembourg_Pont_Adolph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124744"/>
            <a:ext cx="7440197" cy="541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ЛЮКСЕМБУРГ</a:t>
            </a:r>
            <a:endParaRPr lang="ru-RU" sz="6000" dirty="0"/>
          </a:p>
        </p:txBody>
      </p:sp>
      <p:pic>
        <p:nvPicPr>
          <p:cNvPr id="3" name="Рисунок 2" descr="Ardenn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1268760"/>
            <a:ext cx="7718828" cy="517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nelux_map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23728" y="91189"/>
            <a:ext cx="4896544" cy="6675621"/>
          </a:xfrm>
          <a:prstGeom prst="rect">
            <a:avLst/>
          </a:prstGeom>
        </p:spPr>
      </p:pic>
    </p:spTree>
  </p:cSld>
  <p:clrMapOvr>
    <a:masterClrMapping/>
  </p:clrMapOvr>
  <p:transition advTm="36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21088"/>
            <a:ext cx="4186808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БЕЛЬГИЯ</a:t>
            </a:r>
            <a:endParaRPr lang="ru-RU" sz="6000" b="1" dirty="0"/>
          </a:p>
        </p:txBody>
      </p:sp>
      <p:pic>
        <p:nvPicPr>
          <p:cNvPr id="3" name="Рисунок 2" descr="450px-Flag_of_Belgium_(civil)_svg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286250" cy="2857500"/>
          </a:xfrm>
          <a:prstGeom prst="rect">
            <a:avLst/>
          </a:prstGeom>
        </p:spPr>
      </p:pic>
      <p:pic>
        <p:nvPicPr>
          <p:cNvPr id="4" name="Рисунок 3" descr="460px-Coats_of_arms_of_Belgium_Government_sv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692696"/>
            <a:ext cx="43815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БЕЛЬГИЯ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949280"/>
            <a:ext cx="7772400" cy="6360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СТОЛИЦА - БРЮССЕЛЬ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r_p_b52c2a84fe8d2fe360a2c963694f2ca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92970" y="1191510"/>
            <a:ext cx="7079430" cy="4613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БЕЛЬГИЯ</a:t>
            </a:r>
            <a:endParaRPr lang="ru-RU" sz="6000" b="1" dirty="0"/>
          </a:p>
        </p:txBody>
      </p:sp>
      <p:pic>
        <p:nvPicPr>
          <p:cNvPr id="4" name="Рисунок 3" descr="brusselsminieurop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052736"/>
            <a:ext cx="7344816" cy="550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БЕЛЬГИЯ</a:t>
            </a:r>
            <a:endParaRPr lang="ru-RU" dirty="0"/>
          </a:p>
        </p:txBody>
      </p:sp>
      <p:pic>
        <p:nvPicPr>
          <p:cNvPr id="3" name="Рисунок 2" descr="0_37cde_a44f18d1_ori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76672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БЕЛЬГИЯ</a:t>
            </a:r>
            <a:endParaRPr lang="ru-RU" dirty="0"/>
          </a:p>
        </p:txBody>
      </p:sp>
      <p:pic>
        <p:nvPicPr>
          <p:cNvPr id="3" name="Рисунок 2" descr="0_37cf9_9ad4edae_ori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75" y="433387"/>
            <a:ext cx="8858250" cy="599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ПАРК «МИНИ-ЕВРОПА В БРЮССЕЛЕ»</a:t>
            </a:r>
            <a:endParaRPr lang="ru-RU" dirty="0"/>
          </a:p>
        </p:txBody>
      </p:sp>
      <p:pic>
        <p:nvPicPr>
          <p:cNvPr id="3" name="Рисунок 2" descr="72184_687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15616" y="1340768"/>
            <a:ext cx="6816757" cy="5112568"/>
          </a:xfrm>
          <a:prstGeom prst="rect">
            <a:avLst/>
          </a:prstGeom>
        </p:spPr>
      </p:pic>
      <p:pic>
        <p:nvPicPr>
          <p:cNvPr id="4" name="Рисунок 3" descr="52635985_minievrop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48680"/>
            <a:ext cx="9194308" cy="6120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63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ЧТО  ТАКОЕ БЕНИЛЮКС?</vt:lpstr>
      <vt:lpstr>БЕЛЬГИЯ НИДЕРЛАНДЫ ЛЮКСЕМБУРГ</vt:lpstr>
      <vt:lpstr>Слайд 3</vt:lpstr>
      <vt:lpstr>БЕЛЬГИЯ</vt:lpstr>
      <vt:lpstr>БЕЛЬГИЯ</vt:lpstr>
      <vt:lpstr>БЕЛЬГИЯ</vt:lpstr>
      <vt:lpstr>БЕЛЬГИЯ</vt:lpstr>
      <vt:lpstr>БЕЛЬГИЯ</vt:lpstr>
      <vt:lpstr>ПАРК «МИНИ-ЕВРОПА В БРЮССЕЛЕ»</vt:lpstr>
      <vt:lpstr>НИДЕРЛАНДЫ</vt:lpstr>
      <vt:lpstr>НИДЕРЛАНДЫ (ГОЛЛАНДИЯ)</vt:lpstr>
      <vt:lpstr>НИДЕРЛАНДЫ (ГОЛЛАНДИЯ)</vt:lpstr>
      <vt:lpstr>НИДЕРЛАНДЫ (ГОЛЛАНДИЯ)</vt:lpstr>
      <vt:lpstr>НИДЕРЛАНДЫ (ГОЛЛАНДИЯ)</vt:lpstr>
      <vt:lpstr>НИДЕРЛАНДЫ(ГОЛЛАНДИЯ)</vt:lpstr>
      <vt:lpstr>НИДЕРЛАНДЫ (ГОЛЛАНДИЯ)</vt:lpstr>
      <vt:lpstr>ЛЮКСЕМБУРГ</vt:lpstr>
      <vt:lpstr>СТОЛИЦА -ЛЮКСЕМБУРГ</vt:lpstr>
      <vt:lpstr>ЛЮКСЕМБУРГ</vt:lpstr>
      <vt:lpstr>ЛЮКСЕМБУРГ</vt:lpstr>
      <vt:lpstr>ЛЮКСЕМБУРГ</vt:lpstr>
      <vt:lpstr>ЛЮКСЕМБУРГ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 ТАКОЕ БЕНИЛЮКС?</dc:title>
  <dc:creator>светлана</dc:creator>
  <cp:lastModifiedBy>RePack by SPecialiST</cp:lastModifiedBy>
  <cp:revision>11</cp:revision>
  <dcterms:created xsi:type="dcterms:W3CDTF">2012-04-22T09:49:25Z</dcterms:created>
  <dcterms:modified xsi:type="dcterms:W3CDTF">2016-02-22T12:04:05Z</dcterms:modified>
</cp:coreProperties>
</file>