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D1EA-4A37-4A03-8FB8-5411400178F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2B72-21B9-4CE5-9F59-F96B310FA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Богата природа России</a:t>
            </a:r>
            <a:endParaRPr lang="ru-RU" sz="6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8964488" cy="11269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Автор: учитель ГБОУ «Школа №1195» г.Москвы </a:t>
            </a:r>
            <a:r>
              <a:rPr lang="ru-RU" dirty="0" err="1" smtClean="0">
                <a:solidFill>
                  <a:srgbClr val="002060"/>
                </a:solidFill>
              </a:rPr>
              <a:t>Болмутова</a:t>
            </a:r>
            <a:r>
              <a:rPr lang="ru-RU" dirty="0" smtClean="0">
                <a:solidFill>
                  <a:srgbClr val="002060"/>
                </a:solidFill>
              </a:rPr>
              <a:t> С.А.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108020_12366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8458481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0"/>
            <a:ext cx="8788641" cy="6855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Ekologija-dlja-doshkolniko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2_Gluha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0692" y="692697"/>
            <a:ext cx="9194692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9BH7gN5a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23010"/>
            <a:ext cx="9144000" cy="4411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ved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5846"/>
            <a:ext cx="9144000" cy="67463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4EFB8C0EDD-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ec7236439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6458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14850" cy="5838825"/>
          </a:xfrm>
          <a:prstGeom prst="rect">
            <a:avLst/>
          </a:prstGeom>
        </p:spPr>
      </p:pic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934850"/>
            <a:ext cx="4716016" cy="2923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2748595_fdb4e9ac69b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71efaaada1925c2aba1e46f2efbefcf0266b5f_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62475" cy="6096000"/>
          </a:xfrm>
          <a:prstGeom prst="rect">
            <a:avLst/>
          </a:prstGeom>
        </p:spPr>
      </p:pic>
      <p:pic>
        <p:nvPicPr>
          <p:cNvPr id="3" name="Рисунок 2" descr="33915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29859" y="620688"/>
            <a:ext cx="4314141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bf0123fe6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2716daf1c049e32600404f6e3c7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689"/>
            <a:ext cx="4572000" cy="6844311"/>
          </a:xfrm>
          <a:prstGeom prst="rect">
            <a:avLst/>
          </a:prstGeom>
        </p:spPr>
      </p:pic>
      <p:pic>
        <p:nvPicPr>
          <p:cNvPr id="3" name="Рисунок 2" descr="61220214_1278416355_IMGP2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45799" y="0"/>
            <a:ext cx="45982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hfcyfz_rybu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4048"/>
            <a:ext cx="9144000" cy="60899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56989c1a645b669bae11805ca833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42912"/>
            <a:ext cx="9144000" cy="5972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31853_large_74866786_large_kukushk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_post-3-120849612466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2904"/>
            <a:ext cx="9144000" cy="6092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3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apagos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кания-Н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859"/>
            <a:ext cx="8784976" cy="6852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n_geyigi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" y="425450"/>
            <a:ext cx="9029700" cy="6007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Богата природа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Богата природа России</dc:title>
  <dc:creator>RePack by SPecialiST</dc:creator>
  <cp:lastModifiedBy>RePack by SPecialiST</cp:lastModifiedBy>
  <cp:revision>7</cp:revision>
  <dcterms:created xsi:type="dcterms:W3CDTF">2014-01-19T10:15:35Z</dcterms:created>
  <dcterms:modified xsi:type="dcterms:W3CDTF">2016-02-22T12:08:18Z</dcterms:modified>
</cp:coreProperties>
</file>