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E256-62DD-4859-B474-C86EB84800B2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BFD9-858C-47F2-8FF0-3479E009C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E256-62DD-4859-B474-C86EB84800B2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BFD9-858C-47F2-8FF0-3479E009C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E256-62DD-4859-B474-C86EB84800B2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BFD9-858C-47F2-8FF0-3479E009C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E256-62DD-4859-B474-C86EB84800B2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BFD9-858C-47F2-8FF0-3479E009C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E256-62DD-4859-B474-C86EB84800B2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BFD9-858C-47F2-8FF0-3479E009C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E256-62DD-4859-B474-C86EB84800B2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BFD9-858C-47F2-8FF0-3479E009C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E256-62DD-4859-B474-C86EB84800B2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BFD9-858C-47F2-8FF0-3479E009C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E256-62DD-4859-B474-C86EB84800B2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86BFD9-858C-47F2-8FF0-3479E009C7B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E256-62DD-4859-B474-C86EB84800B2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BFD9-858C-47F2-8FF0-3479E009C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E256-62DD-4859-B474-C86EB84800B2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E86BFD9-858C-47F2-8FF0-3479E009C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271E256-62DD-4859-B474-C86EB84800B2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BFD9-858C-47F2-8FF0-3479E009C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271E256-62DD-4859-B474-C86EB84800B2}" type="datetimeFigureOut">
              <a:rPr lang="ru-RU" smtClean="0"/>
              <a:pPr/>
              <a:t>22.02.2016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86BFD9-858C-47F2-8FF0-3479E009C7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img_url=http%3A%2F%2Fwww.geoset.info%2Fwp-content%2Fuploads%2F2012%2F05%2FThomasetti.jpg&amp;text=%D1%84%D0%BE%D1%82%D0%BE%20%D0%B2%D0%B5%D0%BB%D0%BE%D1%81%D0%B8%D0%BF%D0%B5%D0%B4%D1%8B%20%D0%B4%D0%B0%D0%B2%D0%B8%D0%BD%D1%87%D0%B8&amp;noreask=1&amp;pos=19&amp;lr=10725&amp;rpt=simage" TargetMode="External"/><Relationship Id="rId2" Type="http://schemas.openxmlformats.org/officeDocument/2006/relationships/hyperlink" Target="https://yandex.ru/images/search?img_url=http%3A%2F%2Fwww.razor-russia.ru%2Ffiles%2Fupload%2Fblog%2Fabout%2FLeonardo_Folio_133v_Bicycle.jpg&amp;text=%D1%84%D0%BE%D1%82%D0%BE%20%D0%B2%D0%B5%D0%BB%D0%BE%D1%81%D0%B8%D0%BF%D0%B5%D0%B4%D1%8B%20%D0%B4%D0%B0%D0%B2%D0%B8%D0%BD%D1%87%D0%B8&amp;noreask=1&amp;pos=1&amp;lr=10725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images/search?img_url=http%3A%2F%2Freklamasevproduction.s3.amazonaws.com%2Fadvt_photo%2F120821%2F1373345110_525916207_1----.jpg&amp;_=1456141155503&amp;p=1&amp;text=%D0%B2%D0%BE%D0%B4%D0%BD%D1%8B%D0%B5%20%D0%B2%D0%B5%D0%BB%D0%BE%D1%81%D0%B8%D0%BF%D0%B5%D0%B4%D1%8B%20%D0%B2%20%D1%84%D0%BE%D1%82%D0%BE&amp;noreask=1&amp;pos=45&amp;rpt=simage&amp;lr=10725" TargetMode="External"/><Relationship Id="rId5" Type="http://schemas.openxmlformats.org/officeDocument/2006/relationships/hyperlink" Target="https://yandex.ru/images/search?text=%D0%B2%D0%B5%D0%BB%D0%BE%D1%81%D0%B8%D0%BF%D0%B5%D0%B4%D1%8B%20%D1%84%D0%BE%D1%82%D0%BE&amp;img_url=http%3A%2F%2Fi49.beon.ru%2F77%2F47%2F244777%2F32%2F20767732%2F1239792634_1.jpeg&amp;pos=5&amp;rpt=simage&amp;_=1456134457867" TargetMode="External"/><Relationship Id="rId4" Type="http://schemas.openxmlformats.org/officeDocument/2006/relationships/hyperlink" Target="http://img.whenintime.com/tli/cppdavisj/Leonardo_De_Vinci/c4da746b-4fcc-4c87-bf2b-4432564773f9/Leonardo_da_Vinci_copy_final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КОГДА ИЗОБРЕЛИ ВЕЛОСИПЕД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786322"/>
            <a:ext cx="3357586" cy="8953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ГБОУ ММГ 1 класс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читель: Подшибякина О. 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Михаил\Desktop\x_650_433_cronus_kid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5135634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спортивные</a:t>
            </a:r>
            <a:endParaRPr lang="ru-RU" dirty="0"/>
          </a:p>
        </p:txBody>
      </p:sp>
      <p:pic>
        <p:nvPicPr>
          <p:cNvPr id="6146" name="Picture 2" descr="C:\Users\Михаил\Desktop\21419307.4cmsrvb8st.900x100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491581"/>
            <a:ext cx="3657600" cy="27432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велосипеды очень лёгки е и прочные.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Гоночные велосипеды используют на шоссейных конках и велотреках.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них гонщики могут развить скорость до 60 км/ч.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тандем</a:t>
            </a:r>
            <a:endParaRPr lang="ru-RU" dirty="0"/>
          </a:p>
        </p:txBody>
      </p:sp>
      <p:pic>
        <p:nvPicPr>
          <p:cNvPr id="7170" name="Picture 2" descr="C:\Users\Михаил\Desktop\201552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57430"/>
            <a:ext cx="3533775" cy="270432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некоторых гоночных велосипедах – тандемах – по два седока.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Тандемы позволяют мчаться ещё быстрее.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Гонщики в разноцветных майках и в защитных шлемах могут  развить скорость до 100 км/ч.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водные</a:t>
            </a:r>
            <a:endParaRPr lang="ru-RU" dirty="0"/>
          </a:p>
        </p:txBody>
      </p:sp>
      <p:pic>
        <p:nvPicPr>
          <p:cNvPr id="1026" name="Picture 2" descr="C:\Users\Михаил\Desktop\1373345110_525916207_1----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2238375" cy="149542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500174"/>
            <a:ext cx="364333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Существуют также водные велосипеды.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огромное количество и разнообразие.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Михаил\Desktop\116451-katamaran-kolibri-classic-slide-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143116"/>
            <a:ext cx="2381250" cy="1590675"/>
          </a:xfrm>
          <a:prstGeom prst="rect">
            <a:avLst/>
          </a:prstGeom>
          <a:noFill/>
        </p:spPr>
      </p:pic>
      <p:pic>
        <p:nvPicPr>
          <p:cNvPr id="1028" name="Picture 4" descr="C:\Users\Михаил\Desktop\priboy5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1964545" cy="1571636"/>
          </a:xfrm>
          <a:prstGeom prst="rect">
            <a:avLst/>
          </a:prstGeom>
          <a:noFill/>
        </p:spPr>
      </p:pic>
      <p:pic>
        <p:nvPicPr>
          <p:cNvPr id="1029" name="Picture 5" descr="C:\Users\Михаил\Desktop\Sunny%20Time%20S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357826"/>
            <a:ext cx="2657475" cy="1304925"/>
          </a:xfrm>
          <a:prstGeom prst="rect">
            <a:avLst/>
          </a:prstGeom>
          <a:noFill/>
        </p:spPr>
      </p:pic>
      <p:pic>
        <p:nvPicPr>
          <p:cNvPr id="1030" name="Picture 6" descr="C:\Users\Михаил\Desktop\katam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4143380"/>
            <a:ext cx="2304393" cy="10001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7143800" cy="157163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Памятка. </a:t>
            </a:r>
            <a:br>
              <a:rPr lang="ru-RU" sz="4000" dirty="0" smtClean="0"/>
            </a:br>
            <a:r>
              <a:rPr lang="ru-RU" sz="4000" dirty="0" smtClean="0"/>
              <a:t>Правила езды на велосипеде.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улицам городов и шоссейным дорогам на велосипеде разрешается ездить лишь с 14 – летнего возраста.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Велосипедист обязан хорошо знать устройство велосипеда и тщательно проверять надёжность руля и тормозов.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движении по улице или шоссе велосипедисты не должны удаляться от тротуара или обочины далее чем на метр.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Запрещается ездить по двое и более в ряд.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парках и на улице можно ездить только по специальным дорожкам.</a:t>
            </a:r>
          </a:p>
          <a:p>
            <a:pPr marL="514350" indent="-51435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Учиться езде на велосипеде можно только на закрытой площадке под наблюдением старшего товарища.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ихаил\Desktop\logo_293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1219200" cy="1219200"/>
          </a:xfrm>
          <a:prstGeom prst="rect">
            <a:avLst/>
          </a:prstGeom>
          <a:noFill/>
        </p:spPr>
      </p:pic>
      <p:pic>
        <p:nvPicPr>
          <p:cNvPr id="1027" name="Picture 3" descr="C:\Users\Михаил\Desktop\знаки-безопасности_%20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5403843"/>
            <a:ext cx="1454157" cy="13113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247359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yandex.ru/images/search?img_url=http%3A%2F%2Fwww.razor-russia.ru%2Ffiles%2Fupload%2Fblog%2Fabout%2FLeonardo_Folio_133v_Bicycle.jpg&amp;text=%D1%84%D0%BE%D1%82%D0%BE%20%D0%B2%D0%B5%D0%BB%D0%BE%D1%81%D0%B8%D0%BF%D0%B5%D0%B4%D1%8B%20%D0%B4%D0%B0%D0%B2%D0%B8%D0%BD%D1%87%D0%B8&amp;noreask=1&amp;pos=1&amp;lr=10725&amp;rpt=simage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yandex.ru/images/search?img_url=http%3A%2F%2Fwww.geoset.info%2Fwp-content%2Fuploads%2F2012%2F05%2FThomasetti.jpg&amp;text=%D1%84%D0%BE%D1%82%D0%BE%20%D0%B2%D0%B5%D0%BB%D0%BE%D1%81%D0%B8%D0%BF%D0%B5%D0%B4%D1%8B%20%D0%B4%D0%B0%D0%B2%D0%B8%D0%BD%D1%87%D0%B8&amp;noreask=1&amp;pos=19&amp;lr=10725&amp;rpt=simage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http://img.whenintime.com/tli/cppdavisj/Leonardo_De_Vinci/c4da746b-4fcc-4c87-bf2b-4432564773f9/Leonardo_da_Vinci_copy_final.jpg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https://yandex.ru/images/search?text=%D0%B2%D0%B5%D0%BB%D0%BE%D1%81%D0%B8%D0%BF%D0%B5%D0%B4%D1%8B%20%D1%84%D0%BE%D1%82%D0%BE&amp;img_url=http%3A%2F%2Fi49.beon.ru%2F77%2F47%2F244777%2F32%2F20767732%2F1239792634_1.jpeg&amp;pos=5&amp;rpt=simage&amp;_=1456134457867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https://yandex.ru/images/search?img_url=http%3A%2F%2Freklamasevproduction.s3.amazonaws.com%2Fadvt_photo%2F120821%2F1373345110_525916207_1----.jpg&amp;_=1456141155503&amp;p=1&amp;text=%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D0%B2%D0%BE%D0%B4%D0%BD%D1%8B%D0%B5%20%D0%B2%D0%B5%D0%BB%D0%BE%D1%81%D0%B8%D0%BF%D0%B5%D0%B4%D1%8B%20%D0%B2%20%D1%84%D0%BE%D1%82%D0%BE&amp;noreask=1&amp;pos=45&amp;rpt=simage&amp;lr=10725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В помощь школьному учителю»,  Т. Н. Максимова Издательство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стр. 254</a:t>
            </a:r>
          </a:p>
          <a:p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dirty="0" smtClean="0"/>
              <a:t>машина для езды</a:t>
            </a:r>
            <a:endParaRPr lang="ru-RU" dirty="0"/>
          </a:p>
        </p:txBody>
      </p:sp>
      <p:pic>
        <p:nvPicPr>
          <p:cNvPr id="1026" name="Picture 2" descr="C:\Users\Михаил\Desktop\Leonardo_da_Vinci_copy_final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009900" cy="3810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1285860"/>
            <a:ext cx="5043494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первого велосипеда, колёса которого приводятся в движение ногами с помощью педалей, предложил ещё в 1495 году великий итальянский учёный Леонардо да Винчи.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 нарисовал этот двухколёсный механизм, всем теперь известный и привычный.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Михаил\Desktop\disegno-biciclett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929066"/>
            <a:ext cx="4572032" cy="27146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5214950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об этом люди узнали только в конце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века, спустя много лет после того, как немецкий барон Дрез придумал свою модель двухколёсной тележки – «бегунок Дреза».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«бегунок Дреза»</a:t>
            </a:r>
            <a:endParaRPr lang="ru-RU" dirty="0"/>
          </a:p>
        </p:txBody>
      </p:sp>
      <p:pic>
        <p:nvPicPr>
          <p:cNvPr id="1026" name="Picture 2" descr="C:\Users\Михаил\Desktop\Karl%20von%20Drais%202[1]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445250" cy="400052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4519642" cy="40433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 машина была деревянная, имела два равных по высоте колеса и седло между ними. Передвигались на этой машине отталкиваясь ногами от земли.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Именно поэтому и назвали новую машину – велосипедом. Так как в переводе с латинского языка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velox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быстрый;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pedis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ноги; велосипед-  «быстрые ноги».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715016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Передвигаться на нём было не неудобно. Седока трясло. И этот «костотряс» уступил место «пауку». Так назвали машину со множеством спиц в колесе.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«паук»</a:t>
            </a:r>
            <a:endParaRPr lang="ru-RU" dirty="0"/>
          </a:p>
        </p:txBody>
      </p:sp>
      <p:pic>
        <p:nvPicPr>
          <p:cNvPr id="1026" name="Picture 2" descr="C:\Users\Михаил\Desktop\2Английский_велосипед_Паук_Александра_III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382996"/>
            <a:ext cx="3657600" cy="296037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5295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«Паук» просуществовал почти 20 лет.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смену ему пришёл велосипед, который своим устройством и внешним видом уже напоминал современный велосипед.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наши дни эти удобные машины служат основным видом транспорта для жителей многих стран мира.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Рабочие спешат на велосипедах к заводам и фабрикам, ученики – в школу, домохозяйки – в магазин.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велосипедов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Складные</a:t>
            </a:r>
          </a:p>
          <a:p>
            <a:pPr marL="514350" indent="-514350">
              <a:buAutoNum type="arabicPeriod"/>
            </a:pPr>
            <a:r>
              <a:rPr lang="ru-RU" dirty="0" smtClean="0"/>
              <a:t>Велосипеды-малоколёски</a:t>
            </a:r>
          </a:p>
          <a:p>
            <a:pPr marL="514350" indent="-514350">
              <a:buAutoNum type="arabicPeriod"/>
            </a:pPr>
            <a:r>
              <a:rPr lang="ru-RU" dirty="0" smtClean="0"/>
              <a:t>Грузовые</a:t>
            </a:r>
          </a:p>
          <a:p>
            <a:pPr marL="514350" indent="-514350">
              <a:buAutoNum type="arabicPeriod"/>
            </a:pPr>
            <a:r>
              <a:rPr lang="ru-RU" dirty="0" smtClean="0"/>
              <a:t>Трёхколёсные для взрослых</a:t>
            </a:r>
          </a:p>
          <a:p>
            <a:pPr marL="514350" indent="-514350">
              <a:buAutoNum type="arabicPeriod"/>
            </a:pPr>
            <a:r>
              <a:rPr lang="ru-RU" dirty="0" smtClean="0"/>
              <a:t>Спортивные</a:t>
            </a:r>
          </a:p>
          <a:p>
            <a:pPr marL="514350" indent="-514350">
              <a:buAutoNum type="arabicPeriod"/>
            </a:pPr>
            <a:r>
              <a:rPr lang="ru-RU" dirty="0" smtClean="0"/>
              <a:t>Тандемы</a:t>
            </a:r>
          </a:p>
          <a:p>
            <a:pPr marL="514350" indent="-514350">
              <a:buAutoNum type="arabicPeriod"/>
            </a:pPr>
            <a:r>
              <a:rPr lang="ru-RU" dirty="0" smtClean="0"/>
              <a:t>Водные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складные</a:t>
            </a:r>
            <a:endParaRPr lang="ru-RU" dirty="0"/>
          </a:p>
        </p:txBody>
      </p:sp>
      <p:pic>
        <p:nvPicPr>
          <p:cNvPr id="2050" name="Picture 2" descr="C:\Users\Михаил\Desktop\earl_2_0_2015_grey_4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3190875" cy="20955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Складные велосипеды можно разобрать на две половинки за считанные минуты.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 той же быстротой вновь собрать.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Михаил\Desktop\helix-a-folding-bike-people-would-actually-like-to-buy-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3571875" cy="2009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велосипеды-малоколёски</a:t>
            </a:r>
            <a:endParaRPr lang="ru-RU" dirty="0"/>
          </a:p>
        </p:txBody>
      </p:sp>
      <p:pic>
        <p:nvPicPr>
          <p:cNvPr id="3074" name="Picture 2" descr="C:\Users\Михаил\Desktop\t500_al_blue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5046" y="2071678"/>
            <a:ext cx="3646076" cy="364607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этих велосипедах удобно ездить в городе. Если понадобиться, его можно сложить и провезти в машине  или общественном транспорте.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грузовые</a:t>
            </a:r>
            <a:endParaRPr lang="ru-RU" dirty="0"/>
          </a:p>
        </p:txBody>
      </p:sp>
      <p:pic>
        <p:nvPicPr>
          <p:cNvPr id="4098" name="Picture 2" descr="C:\Users\Михаил\Desktop\orig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491581"/>
            <a:ext cx="3657600" cy="27432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35771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велосипеды с прицепной коляской. На них перевозят грузы весом до нескольких десятков килограммов.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доставлять почту.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трёхколёсные для взрослых</a:t>
            </a:r>
            <a:endParaRPr lang="ru-RU" dirty="0"/>
          </a:p>
        </p:txBody>
      </p:sp>
      <p:pic>
        <p:nvPicPr>
          <p:cNvPr id="5122" name="Picture 2" descr="C:\Users\Михаил\Desktop\tricycle-adults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683605"/>
            <a:ext cx="3657600" cy="235915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велосипеды созданы специально для пожилых людей.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детских велосипедах начинают кататься, едва научившись ходить.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школьников приобретают подростковые велосипеды.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76</TotalTime>
  <Words>546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КОГДА ИЗОБРЕЛИ ВЕЛОСИПЕД</vt:lpstr>
      <vt:lpstr>машина для езды</vt:lpstr>
      <vt:lpstr>«бегунок Дреза»</vt:lpstr>
      <vt:lpstr>«паук»</vt:lpstr>
      <vt:lpstr>виды велосипедов</vt:lpstr>
      <vt:lpstr>складные</vt:lpstr>
      <vt:lpstr>велосипеды-малоколёски</vt:lpstr>
      <vt:lpstr>грузовые</vt:lpstr>
      <vt:lpstr>трёхколёсные для взрослых</vt:lpstr>
      <vt:lpstr>спортивные</vt:lpstr>
      <vt:lpstr>тандем</vt:lpstr>
      <vt:lpstr>водные</vt:lpstr>
      <vt:lpstr>Памятка.  Правила езды на велосипеде.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 ИЗОБРЕЛИ ВЕЛОСИПЕД</dc:title>
  <dc:creator>Михаил</dc:creator>
  <cp:lastModifiedBy>Михаил</cp:lastModifiedBy>
  <cp:revision>39</cp:revision>
  <dcterms:created xsi:type="dcterms:W3CDTF">2016-02-22T09:50:42Z</dcterms:created>
  <dcterms:modified xsi:type="dcterms:W3CDTF">2016-02-22T12:16:25Z</dcterms:modified>
</cp:coreProperties>
</file>