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7" r:id="rId7"/>
    <p:sldId id="268" r:id="rId8"/>
    <p:sldId id="269" r:id="rId9"/>
    <p:sldId id="261" r:id="rId10"/>
    <p:sldId id="265" r:id="rId11"/>
    <p:sldId id="266" r:id="rId12"/>
    <p:sldId id="263" r:id="rId13"/>
    <p:sldId id="264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1F7EA40-2680-43B0-A86A-F0F73D221D57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8D68CB2-9632-49BC-8A98-32107E143D7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9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3D0669-5476-4E36-A8FF-B3E5D322E8C8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488831" cy="144016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Моя Родословная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56" y="2204864"/>
            <a:ext cx="4141087" cy="2795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12" y="271462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Павлова Ирина</a:t>
            </a:r>
          </a:p>
          <a:p>
            <a:pPr algn="ctr"/>
            <a:r>
              <a:rPr lang="ru-RU" dirty="0" smtClean="0"/>
              <a:t>Ученица 2 в класса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702" y="5214950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</a:t>
            </a:r>
          </a:p>
          <a:p>
            <a:r>
              <a:rPr lang="ru-RU" dirty="0" err="1" smtClean="0"/>
              <a:t>Галдеева</a:t>
            </a:r>
            <a:r>
              <a:rPr lang="ru-RU" dirty="0" smtClean="0"/>
              <a:t> С.А.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7623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42919"/>
            <a:ext cx="3636085" cy="1071570"/>
          </a:xfrm>
        </p:spPr>
        <p:txBody>
          <a:bodyPr/>
          <a:lstStyle/>
          <a:p>
            <a:pPr>
              <a:buNone/>
            </a:pPr>
            <a:r>
              <a:rPr lang="ru-RU" sz="4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дядя</a:t>
            </a:r>
            <a:endParaRPr lang="ru-RU" sz="4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785926"/>
            <a:ext cx="3388660" cy="38513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Моего дядю зовут Сергей .Он живет в </a:t>
            </a:r>
            <a:r>
              <a:rPr lang="ru-RU" sz="2400" dirty="0" smtClean="0"/>
              <a:t>Москве. </a:t>
            </a:r>
            <a:r>
              <a:rPr lang="ru-RU" sz="2400" dirty="0"/>
              <a:t>О</a:t>
            </a:r>
            <a:r>
              <a:rPr lang="ru-RU" sz="2400" dirty="0" smtClean="0"/>
              <a:t>чень </a:t>
            </a:r>
            <a:r>
              <a:rPr lang="ru-RU" sz="2400" dirty="0" smtClean="0"/>
              <a:t>редко приезжает.  У него четверо детей. </a:t>
            </a:r>
          </a:p>
          <a:p>
            <a:endParaRPr lang="ru-RU" dirty="0"/>
          </a:p>
        </p:txBody>
      </p:sp>
      <p:pic>
        <p:nvPicPr>
          <p:cNvPr id="7" name="Содержимое 6" descr="image (1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0408" y="731838"/>
            <a:ext cx="3504008" cy="4894262"/>
          </a:xfrm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571481"/>
            <a:ext cx="3636085" cy="1143008"/>
          </a:xfrm>
        </p:spPr>
        <p:txBody>
          <a:bodyPr/>
          <a:lstStyle/>
          <a:p>
            <a:pPr>
              <a:buNone/>
            </a:pPr>
            <a:r>
              <a:rPr lang="ru-RU" sz="4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дядя</a:t>
            </a:r>
            <a:endParaRPr lang="ru-RU" sz="4500" dirty="0"/>
          </a:p>
        </p:txBody>
      </p:sp>
      <p:pic>
        <p:nvPicPr>
          <p:cNvPr id="5" name="Содержимое 4" descr="vZKVPtBWOM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7064" y="731838"/>
            <a:ext cx="3670696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857364"/>
            <a:ext cx="3388660" cy="20002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брат моего папы. Его зовут Валера. Я люблю, когда он приходит к нам в гости. Мы с ним играем, смотрим мультики 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67744" y="332656"/>
            <a:ext cx="4248472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/>
              <a:t>Семья-это счастье, любовь и удача,</a:t>
            </a:r>
          </a:p>
          <a:p>
            <a:pPr marL="45720" indent="0">
              <a:buNone/>
            </a:pPr>
            <a:r>
              <a:rPr lang="ru-RU" sz="1600" dirty="0" smtClean="0"/>
              <a:t>Семья-это летом поездка на дачу.</a:t>
            </a:r>
          </a:p>
          <a:p>
            <a:pPr marL="45720" indent="0">
              <a:buNone/>
            </a:pPr>
            <a:r>
              <a:rPr lang="ru-RU" sz="1600" dirty="0" smtClean="0"/>
              <a:t>Семья-это праздник, семейные даты,</a:t>
            </a:r>
          </a:p>
          <a:p>
            <a:pPr marL="45720" indent="0">
              <a:buNone/>
            </a:pPr>
            <a:r>
              <a:rPr lang="ru-RU" sz="1600" dirty="0" smtClean="0"/>
              <a:t>Подарки, покупки, приятные траты.</a:t>
            </a:r>
          </a:p>
          <a:p>
            <a:pPr marL="45720" indent="0">
              <a:buNone/>
            </a:pPr>
            <a:r>
              <a:rPr lang="ru-RU" sz="1600" dirty="0" smtClean="0"/>
              <a:t>Рожденье детей, первый шаг, первый лепет,</a:t>
            </a:r>
          </a:p>
          <a:p>
            <a:pPr marL="45720" indent="0">
              <a:buNone/>
            </a:pPr>
            <a:r>
              <a:rPr lang="ru-RU" sz="1600" dirty="0" smtClean="0"/>
              <a:t>Мечты о хорошем, волненье и трепет.</a:t>
            </a:r>
          </a:p>
          <a:p>
            <a:pPr marL="45720" indent="0">
              <a:buNone/>
            </a:pPr>
            <a:r>
              <a:rPr lang="ru-RU" sz="1600" dirty="0" smtClean="0"/>
              <a:t>Семья-это труд, друг о друге забота,</a:t>
            </a:r>
          </a:p>
          <a:p>
            <a:pPr marL="45720" indent="0">
              <a:buNone/>
            </a:pPr>
            <a:r>
              <a:rPr lang="ru-RU" sz="1600" dirty="0" smtClean="0"/>
              <a:t>Семья-это много домашней работы.</a:t>
            </a:r>
          </a:p>
          <a:p>
            <a:pPr marL="45720" indent="0">
              <a:buNone/>
            </a:pPr>
            <a:r>
              <a:rPr lang="ru-RU" sz="1600" dirty="0" smtClean="0"/>
              <a:t>Семья-это важно!</a:t>
            </a:r>
          </a:p>
          <a:p>
            <a:pPr marL="45720" indent="0">
              <a:buNone/>
            </a:pPr>
            <a:r>
              <a:rPr lang="ru-RU" sz="1600" dirty="0" smtClean="0"/>
              <a:t>Семья-это сложно!</a:t>
            </a:r>
          </a:p>
          <a:p>
            <a:pPr marL="45720" indent="0">
              <a:buNone/>
            </a:pPr>
            <a:r>
              <a:rPr lang="ru-RU" sz="1600" dirty="0" smtClean="0"/>
              <a:t>Но счастливо жить одному невозможно!</a:t>
            </a:r>
          </a:p>
          <a:p>
            <a:pPr marL="45720" indent="0">
              <a:buNone/>
            </a:pPr>
            <a:r>
              <a:rPr lang="ru-RU" sz="1600" dirty="0" smtClean="0"/>
              <a:t>Всегда будьте вместе, любовь берегите,</a:t>
            </a:r>
          </a:p>
          <a:p>
            <a:pPr marL="45720" indent="0">
              <a:buNone/>
            </a:pPr>
            <a:r>
              <a:rPr lang="ru-RU" sz="1600" dirty="0" smtClean="0"/>
              <a:t>Обиды и ссоры подальше гоните,</a:t>
            </a:r>
          </a:p>
          <a:p>
            <a:pPr marL="45720" indent="0">
              <a:buNone/>
            </a:pPr>
            <a:r>
              <a:rPr lang="ru-RU" sz="1600" dirty="0" smtClean="0"/>
              <a:t>Хотим, чтоб про вас говорили друзья:</a:t>
            </a:r>
          </a:p>
          <a:p>
            <a:pPr marL="45720" indent="0">
              <a:buNone/>
            </a:pPr>
            <a:r>
              <a:rPr lang="ru-RU" sz="1600" dirty="0" smtClean="0"/>
              <a:t>Какая хорошая эта семья!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30750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8577"/>
            <a:ext cx="7306213" cy="54726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5" y="214929"/>
            <a:ext cx="7838256" cy="909815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Моя семья-самая лучшая!</a:t>
            </a:r>
            <a:endParaRPr lang="ru-RU" sz="44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1207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28103"/>
            <a:ext cx="4068889" cy="4653224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 мной вы уже знакомы, но все же я хочу рассказать вам о своей семье. У нас есть маленькие традиции. По выходным мы любим сходить куда-нибудь вместе. Так же всей семьей мы ездим в деревню к бабушкам </a:t>
            </a:r>
            <a:r>
              <a:rPr lang="ru-RU" sz="2000" smtClean="0"/>
              <a:t>и крестной. </a:t>
            </a:r>
            <a:r>
              <a:rPr lang="ru-RU" sz="2000" dirty="0" smtClean="0"/>
              <a:t>Я очень люблю свою семью.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4664"/>
            <a:ext cx="30243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Содержимое 7" descr="image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4225" y="1091249"/>
            <a:ext cx="4016375" cy="4175439"/>
          </a:xfrm>
        </p:spPr>
      </p:pic>
    </p:spTree>
    <p:extLst>
      <p:ext uri="{BB962C8B-B14F-4D97-AF65-F5344CB8AC3E}">
        <p14:creationId xmlns:p14="http://schemas.microsoft.com/office/powerpoint/2010/main" val="33845612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575589" cy="1152128"/>
          </a:xfrm>
        </p:spPr>
        <p:txBody>
          <a:bodyPr/>
          <a:lstStyle/>
          <a:p>
            <a:pPr marL="0" indent="0">
              <a:buNone/>
            </a:pP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9" y="1616026"/>
            <a:ext cx="3744416" cy="43332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Моего папу зовут Сергей. Папа любит проводить время с нами, с ним играем на пианино, а младшая сестра танцует под нашу музыку. Папа очень многому меня учит. Так как он много читал в детстве ему </a:t>
            </a:r>
            <a:r>
              <a:rPr lang="ru-RU" sz="2000" dirty="0" smtClean="0"/>
              <a:t>есть, </a:t>
            </a:r>
            <a:r>
              <a:rPr lang="ru-RU" sz="2000" dirty="0" smtClean="0"/>
              <a:t>что мне рассказать и дать полезный совет в чем </a:t>
            </a:r>
            <a:r>
              <a:rPr lang="ru-RU" sz="2000" dirty="0" smtClean="0"/>
              <a:t>- либо</a:t>
            </a:r>
            <a:r>
              <a:rPr lang="ru-RU" sz="2000" dirty="0" smtClean="0"/>
              <a:t>. Я им очень горжусь!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12576" y="692696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папа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Содержимое 7" descr="image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2675" y="892969"/>
            <a:ext cx="3419475" cy="4572000"/>
          </a:xfrm>
        </p:spPr>
      </p:pic>
    </p:spTree>
    <p:extLst>
      <p:ext uri="{BB962C8B-B14F-4D97-AF65-F5344CB8AC3E}">
        <p14:creationId xmlns:p14="http://schemas.microsoft.com/office/powerpoint/2010/main" val="17544946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0087" y="1916832"/>
            <a:ext cx="3735890" cy="39604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Мою маму зовут Антонина. Мамочка большая хозяйка и рукодельница. Она каждый день удивляет нас разными вкусными блюдами, а </a:t>
            </a:r>
            <a:r>
              <a:rPr lang="ru-RU" sz="2000" dirty="0" smtClean="0"/>
              <a:t>также </a:t>
            </a:r>
            <a:r>
              <a:rPr lang="ru-RU" sz="2000" dirty="0" smtClean="0"/>
              <a:t>не перестает дарить нам свою материнскую любовь.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538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lvl="0" algn="ctr"/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Моя </a:t>
            </a:r>
            <a:r>
              <a:rPr lang="ru-RU" sz="5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мама</a:t>
            </a:r>
          </a:p>
        </p:txBody>
      </p:sp>
      <p:pic>
        <p:nvPicPr>
          <p:cNvPr id="6" name="Содержимое 5" descr="image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9" y="785794"/>
            <a:ext cx="4500594" cy="3929090"/>
          </a:xfrm>
        </p:spPr>
      </p:pic>
    </p:spTree>
    <p:extLst>
      <p:ext uri="{BB962C8B-B14F-4D97-AF65-F5344CB8AC3E}">
        <p14:creationId xmlns:p14="http://schemas.microsoft.com/office/powerpoint/2010/main" val="20687924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3780857" cy="4224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Мою сестру зовут Александра. Мы с сестрой живем очень дружно. Играем вместе. Она у нас </a:t>
            </a:r>
            <a:r>
              <a:rPr lang="ru-RU" sz="2000" dirty="0" smtClean="0"/>
              <a:t>маленькая, </a:t>
            </a:r>
            <a:r>
              <a:rPr lang="ru-RU" sz="2000" dirty="0" smtClean="0"/>
              <a:t>поэтому я ей читаю сказки. Она любит танцевать и петь. Саша ходит в детский сад и ей там нравится.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Моя сестра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Содержимое 7" descr="image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7143" y="731838"/>
            <a:ext cx="3190538" cy="4894262"/>
          </a:xfrm>
        </p:spPr>
      </p:pic>
    </p:spTree>
    <p:extLst>
      <p:ext uri="{BB962C8B-B14F-4D97-AF65-F5344CB8AC3E}">
        <p14:creationId xmlns:p14="http://schemas.microsoft.com/office/powerpoint/2010/main" val="3775935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714357"/>
            <a:ext cx="3636085" cy="1071569"/>
          </a:xfrm>
        </p:spPr>
        <p:txBody>
          <a:bodyPr/>
          <a:lstStyle/>
          <a:p>
            <a:pPr>
              <a:buNone/>
            </a:pPr>
            <a:r>
              <a:rPr lang="ru-RU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Бабушка </a:t>
            </a:r>
            <a:endParaRPr lang="ru-RU" sz="3500" dirty="0"/>
          </a:p>
        </p:txBody>
      </p:sp>
      <p:pic>
        <p:nvPicPr>
          <p:cNvPr id="5" name="Содержимое 4" descr="image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731838"/>
            <a:ext cx="2643206" cy="48403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000240"/>
            <a:ext cx="3821515" cy="264320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Мою бабушку зовут Оля. По профессии она бухгалтер. К ней я люблю ездить на летние каникулы. Она меня учит готовить. Проводим время очень весело.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500043"/>
            <a:ext cx="3636085" cy="1000132"/>
          </a:xfrm>
        </p:spPr>
        <p:txBody>
          <a:bodyPr/>
          <a:lstStyle/>
          <a:p>
            <a:pPr>
              <a:buNone/>
            </a:pPr>
            <a:r>
              <a:rPr lang="ru-RU" sz="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дедушка  </a:t>
            </a:r>
            <a:endParaRPr lang="ru-RU" sz="3800" dirty="0"/>
          </a:p>
        </p:txBody>
      </p:sp>
      <p:pic>
        <p:nvPicPr>
          <p:cNvPr id="5" name="Содержимое 4" descr="image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7" y="928670"/>
            <a:ext cx="4429156" cy="35004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714488"/>
            <a:ext cx="3750077" cy="34290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Моего дедушку зовут Александр. Он по профессии электрик промышленного оборудования. Дед Саша хорошо поет, поэтому он учит меня правильно петь.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42919"/>
            <a:ext cx="3636085" cy="1071569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Бабушка </a:t>
            </a:r>
            <a:endParaRPr lang="ru-RU" sz="3600" dirty="0"/>
          </a:p>
        </p:txBody>
      </p:sp>
      <p:pic>
        <p:nvPicPr>
          <p:cNvPr id="5" name="Содержимое 4" descr="image (1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7411" y="731838"/>
            <a:ext cx="3210002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00240"/>
            <a:ext cx="3388660" cy="3929090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Мою бабушку зовут Галина. Это  мама моего папы. У нее профессия филолог. Она рассказывает как она работала в школе. На летних каникулах она была вожатой в пионерском лагере, где с детьми много проводили игр и придумывали песни, стихи и конкурсы. С ней я учу стихи. Сейчас бабушка ухаживает за своей мамой, ей 99 лет(моя прабабушка).</a:t>
            </a:r>
            <a:endParaRPr lang="ru-RU" sz="1800" dirty="0"/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9" y="1556792"/>
            <a:ext cx="3404302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Мою тетю зовут Татьяна. Она моя крестная мама. У нее двое детей: Анастасия и Анна. когда я приезжаю к ним в гости зимой мы ходим кататься на горку, а летом  купаться. И очень много рисуем.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476672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тетя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Содержимое 5" descr="image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1692" y="1715929"/>
            <a:ext cx="3901440" cy="2926080"/>
          </a:xfrm>
        </p:spPr>
      </p:pic>
    </p:spTree>
    <p:extLst>
      <p:ext uri="{BB962C8B-B14F-4D97-AF65-F5344CB8AC3E}">
        <p14:creationId xmlns:p14="http://schemas.microsoft.com/office/powerpoint/2010/main" val="15707952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519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Моя Родословная  </vt:lpstr>
      <vt:lpstr>Презентация PowerPoint</vt:lpstr>
      <vt:lpstr> </vt:lpstr>
      <vt:lpstr>Презентация PowerPoint</vt:lpstr>
      <vt:lpstr>Презентация PowerPoint</vt:lpstr>
      <vt:lpstr>Моя Бабушка </vt:lpstr>
      <vt:lpstr>Мой дедушка  </vt:lpstr>
      <vt:lpstr>Моя Бабушка </vt:lpstr>
      <vt:lpstr>Презентация PowerPoint</vt:lpstr>
      <vt:lpstr>Мой дядя</vt:lpstr>
      <vt:lpstr>Мой дядя</vt:lpstr>
      <vt:lpstr>Презентация PowerPoint</vt:lpstr>
      <vt:lpstr>Моя семья-самая лучшая!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Родословная</dc:title>
  <dc:creator>xXx</dc:creator>
  <cp:lastModifiedBy>школа</cp:lastModifiedBy>
  <cp:revision>32</cp:revision>
  <dcterms:created xsi:type="dcterms:W3CDTF">2013-03-16T02:27:08Z</dcterms:created>
  <dcterms:modified xsi:type="dcterms:W3CDTF">2016-02-19T09:42:18Z</dcterms:modified>
</cp:coreProperties>
</file>