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3160" y="3789040"/>
            <a:ext cx="7560840" cy="1728192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Для чего нам нужен         английский язык?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144016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Переведите предложения на русский язык.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84784"/>
            <a:ext cx="8172400" cy="5112568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dirty="0" smtClean="0"/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This is a red bus.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This is a black cat.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This is a big truck.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This is a happy fox.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This is a rabbit with a carrot.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Exercise 10 p.9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It is in the room.</a:t>
            </a: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It is in the box.</a:t>
            </a: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It is with a carrot.</a:t>
            </a: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It is on the truck.</a:t>
            </a: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It is red.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Thank you for the lesson!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9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r>
              <a:rPr lang="en-US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9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7023563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0"/>
            <a:ext cx="5400600" cy="4293096"/>
          </a:xfrm>
        </p:spPr>
      </p:pic>
      <p:pic>
        <p:nvPicPr>
          <p:cNvPr id="5" name="Рисунок 4" descr="14411591041312574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356992"/>
            <a:ext cx="4788024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Прочитайте слова.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Rest, rock, risk, rat, parrot, strict, troop, tram, trap, crook, crispy.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Игра «Кто с кем или что с чем дружит?»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269888172_0005-008-transport-nazemnyj-avtomobilny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348880"/>
            <a:ext cx="3240360" cy="2592288"/>
          </a:xfrm>
        </p:spPr>
      </p:pic>
      <p:pic>
        <p:nvPicPr>
          <p:cNvPr id="5" name="Рисунок 4" descr="krasnyj_dvuxyetazhnyj_londonskij_avtob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844824"/>
            <a:ext cx="3528392" cy="24482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4941168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This is … with a bus.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52794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0"/>
            <a:ext cx="4067944" cy="4509120"/>
          </a:xfrm>
        </p:spPr>
      </p:pic>
      <p:pic>
        <p:nvPicPr>
          <p:cNvPr id="5" name="Рисунок 4" descr="item_287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1412776"/>
            <a:ext cx="4762500" cy="33432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7584" y="4869160"/>
            <a:ext cx="8532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This is … with a boot.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3" y="476672"/>
            <a:ext cx="5832648" cy="4176464"/>
          </a:xfrm>
        </p:spPr>
      </p:pic>
      <p:sp>
        <p:nvSpPr>
          <p:cNvPr id="5" name="TextBox 4"/>
          <p:cNvSpPr txBox="1"/>
          <p:nvPr/>
        </p:nvSpPr>
        <p:spPr>
          <a:xfrm>
            <a:off x="683568" y="4725144"/>
            <a:ext cx="8748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This is … with a carrot.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692696"/>
            <a:ext cx="5040560" cy="3960440"/>
          </a:xfrm>
        </p:spPr>
      </p:pic>
      <p:sp>
        <p:nvSpPr>
          <p:cNvPr id="5" name="TextBox 4"/>
          <p:cNvSpPr txBox="1"/>
          <p:nvPr/>
        </p:nvSpPr>
        <p:spPr>
          <a:xfrm>
            <a:off x="879963" y="4509120"/>
            <a:ext cx="7981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This is a jug with ….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h_boy_by_eosfox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0"/>
            <a:ext cx="6480720" cy="4365104"/>
          </a:xfrm>
        </p:spPr>
      </p:pic>
      <p:sp>
        <p:nvSpPr>
          <p:cNvPr id="5" name="TextBox 4"/>
          <p:cNvSpPr txBox="1"/>
          <p:nvPr/>
        </p:nvSpPr>
        <p:spPr>
          <a:xfrm>
            <a:off x="971600" y="4365104"/>
            <a:ext cx="81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This is a cat with ….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151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Для чего нам нужен         английский язык?</vt:lpstr>
      <vt:lpstr>Слайд 2</vt:lpstr>
      <vt:lpstr>Слайд 3</vt:lpstr>
      <vt:lpstr>Прочитайте слова.</vt:lpstr>
      <vt:lpstr>Игра «Кто с кем или что с чем дружит?»</vt:lpstr>
      <vt:lpstr>Слайд 6</vt:lpstr>
      <vt:lpstr>Слайд 7</vt:lpstr>
      <vt:lpstr>Слайд 8</vt:lpstr>
      <vt:lpstr>Слайд 9</vt:lpstr>
      <vt:lpstr>Переведите предложения на русский язык.</vt:lpstr>
      <vt:lpstr>Exercise 10 p.9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чего нам нужен         английский язык?</dc:title>
  <dc:creator>Admin</dc:creator>
  <cp:lastModifiedBy>Учитель</cp:lastModifiedBy>
  <cp:revision>3</cp:revision>
  <dcterms:created xsi:type="dcterms:W3CDTF">2016-02-11T00:21:48Z</dcterms:created>
  <dcterms:modified xsi:type="dcterms:W3CDTF">2016-02-11T05:25:53Z</dcterms:modified>
</cp:coreProperties>
</file>