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D604-EE50-4C58-A07A-3DB87C0CF65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C5609-CF4C-4E4D-B690-782C727BB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7772400" cy="78581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786742" cy="46434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Выполните действия, расставьте буквы в порядке убывания ответов, расшифруйте название страны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52 + 8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             200 : 5 (а)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61 + 19 (т)                     270 : 10 + 680 :10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4600 + 900 (А)              60 * 7 – 90 * 3 (е) 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43 * 20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           72 : 12 + 178 (г)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154 : 2 (и)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абочий стол 005.jpeg"/>
          <p:cNvPicPr>
            <a:picLocks noGrp="1" noChangeAspect="1"/>
          </p:cNvPicPr>
          <p:nvPr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1428728" y="1714488"/>
            <a:ext cx="6286544" cy="464347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Блицтурнир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 одного аэродрома вылетели в противоположном  направлениях два самолёта со скоростями с км/ч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км/ч. Какое расстояние будет между ними через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2.От одной станции в противоположных направлениях выехали два поезда. Через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 между ними было расстояние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км. Скорость одного из них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км/ч. Найдите скорость другого.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Наблюдаем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Посмотрите на примеры.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450 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4550 : 50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45050 : 50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они отличаются?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изменится количество цифр в частном?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в каждом примере первое неполное делимое.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цифр остаётся в делимом?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Какие частные получились?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Формулируем тему урока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будем закреплять: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Совершенствовать: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научимся выполнять: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 образом будем достигать поставленной цели?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с.31 № 114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– 2 столбик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коллективно, с комментарием у доски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3 столбик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самостоятельно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САМОПРОВЕРКА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с.31 № 115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ВЗАИМОПРОВЕРКА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Решаем задачи самостоятельно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1"/>
          <a:ext cx="8258204" cy="211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004"/>
                <a:gridCol w="2057400"/>
                <a:gridCol w="2057400"/>
                <a:gridCol w="1014434"/>
                <a:gridCol w="1042966"/>
              </a:tblGrid>
              <a:tr h="9795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одного кирпича</a:t>
                      </a:r>
                      <a:endParaRPr lang="ru-RU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кирпичей</a:t>
                      </a:r>
                      <a:endParaRPr lang="ru-RU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Общая масса кирпичей</a:t>
                      </a:r>
                      <a:endParaRPr lang="ru-RU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508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Красные</a:t>
                      </a:r>
                      <a:r>
                        <a:rPr lang="ru-RU" baseline="0" dirty="0" smtClean="0"/>
                        <a:t> кирпичи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475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3600 кг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7508"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Белые кирпичи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425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58162" cy="71438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Решаем задачи самостоятельно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Проверь!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475 + 425 = 900 (к.) всего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3600 : 900 = 4 (кг) масса одного кирпича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4 * 475 = 1900 (кг) масса красных кирпичей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4 * 425 = 1700 (кг) масса белых кирпичей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масса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красных кирпичей 1900 кг., масса белых кирпичей 1700 (кг).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Тетрадь для проверочных работ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делали на уроке?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научились решать?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совершенствовали?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задание для вас было самым трудным?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Достигли своей цели?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С.31 № 117, № 118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383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Устный счёт</vt:lpstr>
      <vt:lpstr>Блицтурнир</vt:lpstr>
      <vt:lpstr>Наблюдаем</vt:lpstr>
      <vt:lpstr>Формулируем тему урока</vt:lpstr>
      <vt:lpstr>Работа по учебнику</vt:lpstr>
      <vt:lpstr>Решаем задачи самостоятельно</vt:lpstr>
      <vt:lpstr>Решаем задачи самостоятельно</vt:lpstr>
      <vt:lpstr>Повторение</vt:lpstr>
      <vt:lpstr>Домашнее задание</vt:lpstr>
      <vt:lpstr>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Людмила</dc:creator>
  <cp:lastModifiedBy>Людмила</cp:lastModifiedBy>
  <cp:revision>6</cp:revision>
  <dcterms:created xsi:type="dcterms:W3CDTF">2015-02-23T10:08:27Z</dcterms:created>
  <dcterms:modified xsi:type="dcterms:W3CDTF">2015-02-23T10:59:19Z</dcterms:modified>
</cp:coreProperties>
</file>