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7" r:id="rId6"/>
    <p:sldId id="268" r:id="rId7"/>
    <p:sldId id="269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660"/>
  </p:normalViewPr>
  <p:slideViewPr>
    <p:cSldViewPr>
      <p:cViewPr varScale="1">
        <p:scale>
          <a:sx n="69" d="100"/>
          <a:sy n="69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5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5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93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09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3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7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50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9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6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8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3044-D2A3-4E12-B399-243C5A8C6EF7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FD72-2FF4-4E5D-B954-E0DDF10133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1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класс</a:t>
            </a:r>
          </a:p>
          <a:p>
            <a:r>
              <a:rPr lang="ru-RU" dirty="0" smtClean="0"/>
              <a:t>Фонетическая разминка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30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1.Найдите ряд, в котором все слова начинаются с согласного звука.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sz="4000" b="1" dirty="0" smtClean="0"/>
              <a:t>А. снег</a:t>
            </a:r>
            <a:r>
              <a:rPr lang="ru-RU" sz="4000" b="1" dirty="0"/>
              <a:t>, ель, Юля</a:t>
            </a:r>
            <a:r>
              <a:rPr lang="ru-RU" sz="4000" dirty="0"/>
              <a:t>	</a:t>
            </a:r>
          </a:p>
          <a:p>
            <a:pPr marL="0" indent="0">
              <a:buNone/>
            </a:pPr>
            <a:r>
              <a:rPr lang="ru-RU" sz="4000" b="1" dirty="0" smtClean="0"/>
              <a:t>Б. утюг</a:t>
            </a:r>
            <a:r>
              <a:rPr lang="ru-RU" sz="4000" b="1" dirty="0"/>
              <a:t>, эскимо, искра</a:t>
            </a:r>
            <a:r>
              <a:rPr lang="ru-RU" sz="4000" dirty="0"/>
              <a:t>	</a:t>
            </a:r>
          </a:p>
          <a:p>
            <a:pPr marL="0" indent="0">
              <a:buNone/>
            </a:pPr>
            <a:r>
              <a:rPr lang="ru-RU" sz="4000" b="1" dirty="0" smtClean="0"/>
              <a:t>В. игла</a:t>
            </a:r>
            <a:r>
              <a:rPr lang="ru-RU" sz="4000" b="1" dirty="0"/>
              <a:t>, ёжик, Ира</a:t>
            </a:r>
            <a:r>
              <a:rPr lang="ru-RU" sz="4000" dirty="0"/>
              <a:t>	</a:t>
            </a:r>
          </a:p>
          <a:p>
            <a:pPr marL="0" indent="0">
              <a:buNone/>
            </a:pPr>
            <a:r>
              <a:rPr lang="ru-RU" sz="4000" b="1" dirty="0" smtClean="0"/>
              <a:t>Г. иволга</a:t>
            </a:r>
            <a:r>
              <a:rPr lang="ru-RU" sz="4000" b="1" dirty="0"/>
              <a:t>, яхта, йод</a:t>
            </a:r>
            <a:r>
              <a:rPr lang="ru-RU" sz="4000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73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2.В каких словах второй звук по счёту – это мягкий согласный?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pPr marL="0" indent="0">
              <a:buNone/>
            </a:pPr>
            <a:r>
              <a:rPr lang="ru-RU" sz="3600" b="1" dirty="0" smtClean="0"/>
              <a:t>А. зелёный</a:t>
            </a:r>
            <a:r>
              <a:rPr lang="ru-RU" sz="3600" b="1" dirty="0"/>
              <a:t>	</a:t>
            </a:r>
            <a:r>
              <a:rPr lang="ru-RU" sz="3600" b="1" dirty="0" smtClean="0"/>
              <a:t>        </a:t>
            </a:r>
            <a:r>
              <a:rPr lang="ru-RU" sz="3600" b="1" dirty="0"/>
              <a:t>Г</a:t>
            </a:r>
            <a:r>
              <a:rPr lang="ru-RU" sz="3600" b="1" dirty="0" smtClean="0"/>
              <a:t>.  светлый</a:t>
            </a:r>
            <a:r>
              <a:rPr lang="ru-RU" sz="3600" b="1" dirty="0"/>
              <a:t>	</a:t>
            </a:r>
          </a:p>
          <a:p>
            <a:pPr marL="0" indent="0">
              <a:buNone/>
            </a:pPr>
            <a:r>
              <a:rPr lang="ru-RU" sz="3600" b="1" dirty="0" smtClean="0"/>
              <a:t>Б.  утро</a:t>
            </a:r>
            <a:r>
              <a:rPr lang="ru-RU" sz="3600" b="1" dirty="0"/>
              <a:t>	</a:t>
            </a:r>
            <a:r>
              <a:rPr lang="ru-RU" sz="3600" b="1" dirty="0" smtClean="0"/>
              <a:t>                 </a:t>
            </a:r>
            <a:r>
              <a:rPr lang="ru-RU" sz="3600" b="1" dirty="0"/>
              <a:t>Д</a:t>
            </a:r>
            <a:r>
              <a:rPr lang="ru-RU" sz="3600" b="1" dirty="0" smtClean="0"/>
              <a:t>. доска</a:t>
            </a:r>
            <a:r>
              <a:rPr lang="ru-RU" sz="3600" b="1" dirty="0"/>
              <a:t>	</a:t>
            </a:r>
          </a:p>
          <a:p>
            <a:pPr marL="0" indent="0">
              <a:buNone/>
            </a:pPr>
            <a:r>
              <a:rPr lang="ru-RU" sz="3600" b="1" dirty="0" smtClean="0"/>
              <a:t>В.  плен</a:t>
            </a:r>
            <a:r>
              <a:rPr lang="ru-RU" sz="3600" b="1" dirty="0"/>
              <a:t>	</a:t>
            </a:r>
            <a:r>
              <a:rPr lang="ru-RU" sz="3600" b="1" dirty="0" smtClean="0"/>
              <a:t>                 Е. деньки</a:t>
            </a:r>
            <a:r>
              <a:rPr lang="ru-RU" b="1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10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В </a:t>
            </a:r>
            <a:r>
              <a:rPr lang="ru-RU" dirty="0"/>
              <a:t>каких случаях проверка выполнена правильно?	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А. дубки </a:t>
            </a:r>
            <a:r>
              <a:rPr lang="ru-RU" b="1" dirty="0"/>
              <a:t>- можно проверить словом </a:t>
            </a:r>
            <a:r>
              <a:rPr lang="ru-RU" b="1" i="1" dirty="0"/>
              <a:t>(нет) дубка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b="1" dirty="0" smtClean="0"/>
              <a:t>Б. загадка </a:t>
            </a:r>
            <a:r>
              <a:rPr lang="ru-RU" b="1" dirty="0"/>
              <a:t>- можно проверить словом </a:t>
            </a:r>
            <a:r>
              <a:rPr lang="ru-RU" b="1" i="1" dirty="0"/>
              <a:t>загадочный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b="1" dirty="0" smtClean="0"/>
              <a:t>В. сливовый </a:t>
            </a:r>
            <a:r>
              <a:rPr lang="ru-RU" b="1" dirty="0"/>
              <a:t>- можно проверить словом </a:t>
            </a:r>
            <a:r>
              <a:rPr lang="ru-RU" b="1" i="1" dirty="0"/>
              <a:t>слива</a:t>
            </a: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b="1" dirty="0" smtClean="0"/>
              <a:t>Г. горевать </a:t>
            </a:r>
            <a:r>
              <a:rPr lang="ru-RU" b="1" dirty="0"/>
              <a:t>- можно проверить словом </a:t>
            </a:r>
            <a:r>
              <a:rPr lang="ru-RU" b="1" i="1" dirty="0"/>
              <a:t>горка</a:t>
            </a:r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69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</a:t>
            </a:r>
            <a:r>
              <a:rPr lang="ru-RU" dirty="0" smtClean="0"/>
              <a:t>. В каких строчках допущена ошибка?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 узкая</a:t>
            </a:r>
            <a:r>
              <a:rPr lang="ru-RU" dirty="0" smtClean="0"/>
              <a:t>, сладкий, пейзаж</a:t>
            </a:r>
          </a:p>
          <a:p>
            <a:r>
              <a:rPr lang="ru-RU" dirty="0" smtClean="0"/>
              <a:t>Б)вкусный, </a:t>
            </a:r>
            <a:r>
              <a:rPr lang="ru-RU" dirty="0" err="1" smtClean="0"/>
              <a:t>празник</a:t>
            </a:r>
            <a:r>
              <a:rPr lang="ru-RU" dirty="0" smtClean="0"/>
              <a:t>, поездка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ширстяной</a:t>
            </a:r>
            <a:r>
              <a:rPr lang="ru-RU" dirty="0" smtClean="0"/>
              <a:t>, речной, светились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01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5) В каких словах проверка выполнена правильно?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dirty="0" err="1" smtClean="0"/>
              <a:t>Трепичная</a:t>
            </a:r>
            <a:r>
              <a:rPr lang="ru-RU" dirty="0" smtClean="0"/>
              <a:t>-треплется</a:t>
            </a:r>
          </a:p>
          <a:p>
            <a:pPr marL="0" indent="0">
              <a:buNone/>
            </a:pPr>
            <a:r>
              <a:rPr lang="ru-RU" dirty="0" smtClean="0"/>
              <a:t>Б) Яблочный-яблоко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 err="1"/>
              <a:t>П</a:t>
            </a:r>
            <a:r>
              <a:rPr lang="ru-RU" dirty="0" err="1" smtClean="0"/>
              <a:t>орядели</a:t>
            </a:r>
            <a:r>
              <a:rPr lang="ru-RU" dirty="0" smtClean="0"/>
              <a:t>  (листья)-ряд</a:t>
            </a:r>
          </a:p>
          <a:p>
            <a:pPr marL="0" indent="0">
              <a:buNone/>
            </a:pPr>
            <a:r>
              <a:rPr lang="ru-RU" dirty="0" smtClean="0"/>
              <a:t>Г) Обязательный -обязан </a:t>
            </a:r>
          </a:p>
          <a:p>
            <a:pPr marL="0" indent="0">
              <a:buNone/>
            </a:pPr>
            <a:r>
              <a:rPr lang="ru-RU" dirty="0" smtClean="0"/>
              <a:t>Д) Держались -держать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45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</a:t>
            </a:r>
            <a:r>
              <a:rPr lang="ru-RU" dirty="0" smtClean="0"/>
              <a:t>) В каких словах надо проверить безударный гласный?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Дорога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Лисёнок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Чужой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47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В, Г</a:t>
            </a:r>
          </a:p>
          <a:p>
            <a:pPr marL="514350" indent="-514350">
              <a:buAutoNum type="arabicPeriod"/>
            </a:pPr>
            <a:r>
              <a:rPr lang="ru-RU" dirty="0" smtClean="0"/>
              <a:t>Б, В</a:t>
            </a:r>
          </a:p>
          <a:p>
            <a:pPr marL="514350" indent="-514350">
              <a:buAutoNum type="arabicPeriod"/>
            </a:pPr>
            <a:r>
              <a:rPr lang="ru-RU" dirty="0" smtClean="0"/>
              <a:t>Б, В</a:t>
            </a:r>
          </a:p>
          <a:p>
            <a:pPr marL="514350" indent="-514350">
              <a:buAutoNum type="arabicPeriod"/>
            </a:pPr>
            <a:r>
              <a:rPr lang="ru-RU" dirty="0" smtClean="0"/>
              <a:t>Г </a:t>
            </a:r>
          </a:p>
          <a:p>
            <a:pPr marL="514350" indent="-514350">
              <a:buAutoNum type="arabicPeriod"/>
            </a:pPr>
            <a:r>
              <a:rPr lang="ru-RU" smtClean="0"/>
              <a:t>Б, </a:t>
            </a:r>
            <a:r>
              <a:rPr lang="ru-RU" dirty="0" smtClean="0"/>
              <a:t>Г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213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147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Русский язык </vt:lpstr>
      <vt:lpstr>1.Найдите ряд, в котором все слова начинаются с согласного звука.</vt:lpstr>
      <vt:lpstr>2.В каких словах второй звук по счёту – это мягкий согласный?</vt:lpstr>
      <vt:lpstr>3. В каких случаях проверка выполнена правильно?  </vt:lpstr>
      <vt:lpstr>4. В каких строчках допущена ошибка?</vt:lpstr>
      <vt:lpstr>5) В каких словах проверка выполнена правильно?</vt:lpstr>
      <vt:lpstr>6) В каких словах надо проверить безударный гласный?</vt:lpstr>
      <vt:lpstr>Проверь себя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RePack by Diakov</dc:creator>
  <cp:lastModifiedBy>RePack by Diakov</cp:lastModifiedBy>
  <cp:revision>6</cp:revision>
  <dcterms:created xsi:type="dcterms:W3CDTF">2015-09-24T04:30:13Z</dcterms:created>
  <dcterms:modified xsi:type="dcterms:W3CDTF">2016-02-21T16:10:11Z</dcterms:modified>
</cp:coreProperties>
</file>