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fantlab.ru/art6674" TargetMode="External"/><Relationship Id="rId7" Type="http://schemas.openxmlformats.org/officeDocument/2006/relationships/image" Target="../media/image2.jpeg"/><Relationship Id="rId12" Type="http://schemas.openxmlformats.org/officeDocument/2006/relationships/image" Target="../media/image7.jpeg"/><Relationship Id="rId2" Type="http://schemas.openxmlformats.org/officeDocument/2006/relationships/hyperlink" Target="http://fantlab.ru/art4365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fantlab.ru/art3104" TargetMode="External"/><Relationship Id="rId11" Type="http://schemas.openxmlformats.org/officeDocument/2006/relationships/image" Target="../media/image6.jpeg"/><Relationship Id="rId5" Type="http://schemas.openxmlformats.org/officeDocument/2006/relationships/hyperlink" Target="http://fantlab.ru/art6978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fantlab.ru/art5746" TargetMode="Externa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Владимир Васильевич Лебедев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71934" y="3886200"/>
            <a:ext cx="3700466" cy="11858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Презентацию составила учитель начальных классов </a:t>
            </a:r>
            <a:r>
              <a:rPr lang="ru-RU" dirty="0" err="1" smtClean="0"/>
              <a:t>Степочкина</a:t>
            </a:r>
            <a:r>
              <a:rPr lang="ru-RU" dirty="0" smtClean="0"/>
              <a:t> Т.В.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Васильевич Лебедев</a:t>
            </a:r>
            <a:br>
              <a:rPr lang="ru-RU" dirty="0" smtClean="0"/>
            </a:br>
            <a:r>
              <a:rPr lang="ru-RU" dirty="0" smtClean="0"/>
              <a:t> (14 (26) мая 1891 — 21 ноября 1967)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русский советский живописец, график, признанный мастер плаката, книжной и журнальной иллюстрации, основатель ленинградской школы книжной графики.</a:t>
            </a:r>
          </a:p>
          <a:p>
            <a:r>
              <a:rPr lang="ru-RU" dirty="0" smtClean="0"/>
              <a:t>Он рано стал профессионалом — уже с 1911 г. он публиковал рисунки в журналах, продолжая при этом доучиваться в различных частных студиях Петербурга. Главной школой для него всегда оставалась собственная творческая практика, подгоняемая ненасытным стремлением к совершенству, и учился он на протяжении почти всей жизни.</a:t>
            </a:r>
          </a:p>
          <a:p>
            <a:r>
              <a:rPr lang="ru-RU" dirty="0" smtClean="0"/>
              <a:t>Лебедев возглавлял в 1924-33 гг. художественную редакцию отдела детской и юношеской литературы Государственного издательства, превратив его в центр создания высокохудожественных книг для детей.</a:t>
            </a:r>
          </a:p>
          <a:p>
            <a:endParaRPr lang="ru-RU" dirty="0"/>
          </a:p>
        </p:txBody>
      </p:sp>
      <p:pic>
        <p:nvPicPr>
          <p:cNvPr id="1026" name="Picture 2" descr="В.В. Лебеде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28"/>
            <a:ext cx="3571900" cy="4848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Васильевич Лебедев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Он привлек в издательство художников своего поколения — </a:t>
            </a:r>
            <a:r>
              <a:rPr lang="ru-RU" u="sng" dirty="0" smtClean="0">
                <a:hlinkClick r:id="rId2"/>
              </a:rPr>
              <a:t>В.М. Конашевича</a:t>
            </a:r>
            <a:r>
              <a:rPr lang="ru-RU" dirty="0" smtClean="0"/>
              <a:t>, </a:t>
            </a:r>
            <a:r>
              <a:rPr lang="ru-RU" dirty="0" smtClean="0">
                <a:hlinkClick r:id="rId3"/>
              </a:rPr>
              <a:t>Н.А. </a:t>
            </a:r>
            <a:r>
              <a:rPr lang="ru-RU" dirty="0" err="1" smtClean="0">
                <a:hlinkClick r:id="rId3"/>
              </a:rPr>
              <a:t>Тырсу</a:t>
            </a:r>
            <a:r>
              <a:rPr lang="ru-RU" dirty="0" smtClean="0"/>
              <a:t>, Н.Ф. Лапшина, В. М. Ермолаеву, воспитал молодых — </a:t>
            </a:r>
            <a:r>
              <a:rPr lang="ru-RU" dirty="0" smtClean="0">
                <a:hlinkClick r:id="rId4"/>
              </a:rPr>
              <a:t>А.Ф. Пахомова</a:t>
            </a:r>
            <a:r>
              <a:rPr lang="ru-RU" dirty="0" smtClean="0"/>
              <a:t>, </a:t>
            </a:r>
            <a:r>
              <a:rPr lang="ru-RU" dirty="0" smtClean="0">
                <a:hlinkClick r:id="rId5"/>
              </a:rPr>
              <a:t>Ю.А. Васнецова</a:t>
            </a:r>
            <a:r>
              <a:rPr lang="ru-RU" dirty="0" smtClean="0"/>
              <a:t>, Е.И. </a:t>
            </a:r>
            <a:r>
              <a:rPr lang="ru-RU" dirty="0" err="1" smtClean="0"/>
              <a:t>Чарушина</a:t>
            </a:r>
            <a:r>
              <a:rPr lang="ru-RU" dirty="0" smtClean="0"/>
              <a:t>, В.И. </a:t>
            </a:r>
            <a:r>
              <a:rPr lang="ru-RU" dirty="0" err="1" smtClean="0"/>
              <a:t>Курдова</a:t>
            </a:r>
            <a:r>
              <a:rPr lang="ru-RU" dirty="0" smtClean="0"/>
              <a:t>, </a:t>
            </a:r>
            <a:r>
              <a:rPr lang="ru-RU" dirty="0" smtClean="0">
                <a:hlinkClick r:id="rId6"/>
              </a:rPr>
              <a:t>Э.А. </a:t>
            </a:r>
            <a:r>
              <a:rPr lang="ru-RU" dirty="0" err="1" smtClean="0">
                <a:hlinkClick r:id="rId6"/>
              </a:rPr>
              <a:t>Будогоского</a:t>
            </a:r>
            <a:r>
              <a:rPr lang="ru-RU" dirty="0" smtClean="0"/>
              <a:t> и др.</a:t>
            </a:r>
          </a:p>
          <a:p>
            <a:r>
              <a:rPr lang="ru-RU" dirty="0" smtClean="0"/>
              <a:t>Многие из его послевоенных книг получали высокую оценку — «Откуда стол пришел?» (1946) и «Разноцветная книга» (1947) С.Я. Маршака, «Три медведя» Л.Н. Толстого (1948) и др. Они действительно свидетельствовали о его мастерстве, но в них все возрастали натуралистичность и слащавость. То же самое происходило и с новыми вариантами его прежних иллюстраций, и даже с живописью. Смягчение идеологической обстановки в 1950- 60-х гг., позволившее художникам немного воспрянуть, ничего не принесло Лебедеву, и последние годы жизни стали затянувшейся творческой агонией этого некогда блистательного мастера и сильного человека.</a:t>
            </a:r>
            <a:endParaRPr lang="ru-RU" dirty="0"/>
          </a:p>
        </p:txBody>
      </p:sp>
      <p:pic>
        <p:nvPicPr>
          <p:cNvPr id="20482" name="Picture 2" descr="Сказка о глупом мышонке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28603"/>
            <a:ext cx="1143008" cy="1485913"/>
          </a:xfrm>
          <a:prstGeom prst="rect">
            <a:avLst/>
          </a:prstGeom>
          <a:noFill/>
        </p:spPr>
      </p:pic>
      <p:pic>
        <p:nvPicPr>
          <p:cNvPr id="20484" name="Picture 4" descr="Цирк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357166"/>
            <a:ext cx="1319282" cy="1693082"/>
          </a:xfrm>
          <a:prstGeom prst="rect">
            <a:avLst/>
          </a:prstGeom>
          <a:noFill/>
        </p:spPr>
      </p:pic>
      <p:pic>
        <p:nvPicPr>
          <p:cNvPr id="20486" name="Picture 6" descr="О глупом мышонке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00892" y="500041"/>
            <a:ext cx="1500196" cy="1500199"/>
          </a:xfrm>
          <a:prstGeom prst="rect">
            <a:avLst/>
          </a:prstGeom>
          <a:noFill/>
        </p:spPr>
      </p:pic>
      <p:pic>
        <p:nvPicPr>
          <p:cNvPr id="20488" name="Picture 8" descr="Белый пудель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14942" y="3143248"/>
            <a:ext cx="1071566" cy="1732365"/>
          </a:xfrm>
          <a:prstGeom prst="rect">
            <a:avLst/>
          </a:prstGeom>
          <a:noFill/>
        </p:spPr>
      </p:pic>
      <p:pic>
        <p:nvPicPr>
          <p:cNvPr id="20490" name="Picture 10" descr="Котята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929454" y="4714884"/>
            <a:ext cx="1656059" cy="1214446"/>
          </a:xfrm>
          <a:prstGeom prst="rect">
            <a:avLst/>
          </a:prstGeom>
          <a:noFill/>
        </p:spPr>
      </p:pic>
      <p:pic>
        <p:nvPicPr>
          <p:cNvPr id="20492" name="Picture 12" descr="Чиж № 3, 1938 год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500430" y="2285992"/>
            <a:ext cx="1356416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Васильевич Лебедев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Портрет С.Я. Маршака</a:t>
            </a:r>
            <a:br>
              <a:rPr lang="ru-RU" b="1" dirty="0" smtClean="0"/>
            </a:br>
            <a:r>
              <a:rPr lang="ru-RU" b="1" dirty="0" smtClean="0"/>
              <a:t>работы В.В. Лебедева</a:t>
            </a:r>
          </a:p>
          <a:p>
            <a:endParaRPr lang="ru-RU" dirty="0"/>
          </a:p>
        </p:txBody>
      </p:sp>
      <p:pic>
        <p:nvPicPr>
          <p:cNvPr id="19458" name="Picture 2" descr="Рисунок В.В. Лебеде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00042"/>
            <a:ext cx="32289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Васильевич Лебедев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Многие тысячи советских детей, ставшие в наши дни вполне взрослыми дядями и тётями, с радостью вспоминают, как появлялись в их детской жизни чудесные, незабываемые потом уж на всю жизнь книжки: "Цирк", "Багаж", "Пудель", "Человек рассеянный". </a:t>
            </a:r>
            <a:br>
              <a:rPr lang="ru-RU" dirty="0" smtClean="0"/>
            </a:br>
            <a:r>
              <a:rPr lang="ru-RU" dirty="0" smtClean="0"/>
              <a:t>   Каждая книжка магически притягивала необыкновенностью и красотой, хотелось скорей взять в руки эти удивительные </a:t>
            </a:r>
            <a:r>
              <a:rPr lang="ru-RU" dirty="0" err="1" smtClean="0"/>
              <a:t>чудо-рисунки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8434" name="Picture 2" descr="http://journal-shkolniku.ru/img/lebedevcir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9" y="1"/>
            <a:ext cx="2928958" cy="4060798"/>
          </a:xfrm>
          <a:prstGeom prst="rect">
            <a:avLst/>
          </a:prstGeom>
          <a:noFill/>
        </p:spPr>
      </p:pic>
      <p:pic>
        <p:nvPicPr>
          <p:cNvPr id="18436" name="Picture 4" descr="http://journal-shkolniku.ru/img/lebedevbaga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3614177"/>
            <a:ext cx="2357429" cy="3243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181</Words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Владимир Васильевич Лебедев  </vt:lpstr>
      <vt:lpstr>Владимир Васильевич Лебедев  (14 (26) мая 1891 — 21 ноября 1967)</vt:lpstr>
      <vt:lpstr>Владимир Васильевич Лебедев</vt:lpstr>
      <vt:lpstr>Владимир Васильевич Лебедев</vt:lpstr>
      <vt:lpstr>Владимир Васильевич Лебедев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Васильевич Лебедев  (14 (26) мая 1891 — 21 ноября 1967)</dc:title>
  <cp:lastModifiedBy>Владелец</cp:lastModifiedBy>
  <cp:revision>3</cp:revision>
  <dcterms:modified xsi:type="dcterms:W3CDTF">2016-02-22T10:19:22Z</dcterms:modified>
</cp:coreProperties>
</file>