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D0012-7BBE-4A84-9A28-3262D19166C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9E42C-E02C-4EB0-BB13-441E5447D2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857255"/>
          </a:xfrm>
        </p:spPr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Проверь себя: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285860"/>
            <a:ext cx="8358246" cy="521497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1.Где произошла встреча русской рати с войском Ахмата?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А.на реке Дон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Б.на реке Угре</a:t>
            </a:r>
          </a:p>
          <a:p>
            <a:pPr algn="l"/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2.Какой Кремль был построен при Иване 3?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А.белокаменный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Б.из красного  кирпича</a:t>
            </a:r>
          </a:p>
          <a:p>
            <a:pPr algn="l"/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3.Какой символ появился на печати Ивана 3?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А.Георгий Победоносец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Б.двуглавый орёл</a:t>
            </a:r>
          </a:p>
          <a:p>
            <a:pPr algn="l"/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4.Кто из правителей стал первым в России царём?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А.Иван 3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Б.Иван Грозный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В.Дмитрий Донской</a:t>
            </a:r>
          </a:p>
          <a:p>
            <a:pPr algn="l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Иван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Калита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А ещё…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43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Праведники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верующие, соблюдающие все религиозные правила, ведущие «правильную» праведную жизнь.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Сергий Радонежский, митрополит Алексий… Вся жизнь праведников – пример служению добру, справедливости, заботы о человеке. Обращаясь к таким людям за советом, правители Руси сравнивали свои мысли, поступки с христианскими заповедями.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А вот ещё….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5357850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Подвижники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люди, которые осваивали новое дело, приводили в движение окружающий мир, продвигали новые явления культуры и науки в стране.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Подвижники, осваивая новое, нужное для страны дело, тоже преодолевали препятствия, трудности во благо страны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214446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Выводим тему урока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Тема:</a:t>
            </a:r>
          </a:p>
          <a:p>
            <a:pPr>
              <a:buNone/>
            </a:pP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Цели: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Узнаем: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Объясним: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Научимся: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Работа по учебнику, в группах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Задание 1 группе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С.36 – 37 учебника - прочитать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Задание 2 группе: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С.37 учебника – «Календарь памятных дат» – прочитать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Вместе: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с.20 №1 рабочая тетрадь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с.38 – 39 учебника чтение статьи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Встречь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солнцу»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Рубрика «Подумаем» и «Обсудим» 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Вместе: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с.20 № 2, 4  рабочая тетрадь</a:t>
            </a:r>
          </a:p>
          <a:p>
            <a:pPr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Это интересно…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Презентация урока (см. диск)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Проверочная работа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соедини фамилию человека с его деятельностью на благо Руси.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285992"/>
          <a:ext cx="8501122" cy="4429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14842"/>
              </a:tblGrid>
              <a:tr h="615605">
                <a:tc>
                  <a:txBody>
                    <a:bodyPr/>
                    <a:lstStyle/>
                    <a:p>
                      <a:pPr algn="ctr"/>
                      <a:r>
                        <a:rPr lang="ru-RU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Историческая личность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  деятельности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3551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1.Митрополит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Макарий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2. Иван Фёдоров</a:t>
                      </a: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3. Митрополит Филипп</a:t>
                      </a: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4. Семён Дежнёв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А. Создатель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книги «Великие  Четьи минеи» и составитель летописного свода княжеств в общую историю Руси.</a:t>
                      </a:r>
                    </a:p>
                    <a:p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Б.Первый книгопечатник Руси.</a:t>
                      </a:r>
                    </a:p>
                    <a:p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В.Игумен Соловецкого  монастыря и духовный  наставник.</a:t>
                      </a:r>
                    </a:p>
                    <a:p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Г. Русский мореход, исследователь Сибири, торговец пушниной.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Подведём итоги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Я     узнала…</a:t>
            </a: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      научилась…</a:t>
            </a: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       поняла…</a:t>
            </a:r>
          </a:p>
          <a:p>
            <a:pPr>
              <a:buNone/>
            </a:pP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Дома: с.36 – 39 учебника читать</a:t>
            </a: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рассказ – презентация о сибирских городах                 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Спасибо за работу!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gedfgvtImag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357298"/>
            <a:ext cx="7572428" cy="52149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Групповая работа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Составьте схему родственных связей: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………………… - …………………….- …………………….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Слова для справок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Иван 4, Дмитрий Донской, Иван 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Проверь себя: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Дмитрий Донской -  Иван 3 – Иван 4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Задание: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отметьте на схеме «Река времени» век (дату) стояния русских и ордынских войск на реке Угре.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Проверяем себя: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вставьте в текст пропущенные слова.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Первым в истории Руси венчался на царство….. Для управления огромной страной молодой царь создал…. и ….. Для укрепления торговых связей нужен был безопасный  путь по …..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восток. Поэтому по пути царского войска в Казань царь повелел строить городки – крепости…..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На самом деле…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Первым в истории Руси венчался на царство Иван 4. Для управления огромной страной молодой царь создал Земский Собор и Судебник. Для укрепления торговых связей нужен был безопасный  путь по Волге  на восток. Поэтому по пути царского войска в Казань царь повелел строить городки – крепости Свияжск, Михайлов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Шатск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Понятия и определения: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911741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Задание: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соедини понятие с его определением.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2357430"/>
          <a:ext cx="8572560" cy="416909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286280"/>
                <a:gridCol w="4286280"/>
              </a:tblGrid>
              <a:tr h="468792">
                <a:tc>
                  <a:txBody>
                    <a:bodyPr/>
                    <a:lstStyle/>
                    <a:p>
                      <a:pPr algn="ctr"/>
                      <a:r>
                        <a:rPr lang="ru-RU" b="0" i="1" dirty="0" smtClean="0"/>
                        <a:t>понятие</a:t>
                      </a:r>
                      <a:endParaRPr lang="ru-RU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i="1" dirty="0" smtClean="0"/>
                        <a:t>Определение</a:t>
                      </a:r>
                      <a:endParaRPr lang="ru-RU" b="0" i="1" dirty="0"/>
                    </a:p>
                  </a:txBody>
                  <a:tcPr/>
                </a:tc>
              </a:tr>
              <a:tr h="3700306">
                <a:tc>
                  <a:txBody>
                    <a:bodyPr/>
                    <a:lstStyle/>
                    <a:p>
                      <a:r>
                        <a:rPr lang="ru-RU" dirty="0" smtClean="0"/>
                        <a:t>А. казаки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Б. мечеть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В.  Земский Собор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Г. Судебник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1.Культовое здание для людей исламской веры, где совершают богослужение и произносят исповеди.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2.Книга законов, общих для всей Руси.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3.Вольные люди, бежавшие от ханской борьбы в необжитые</a:t>
                      </a:r>
                      <a:r>
                        <a:rPr lang="ru-RU" baseline="0" dirty="0" smtClean="0"/>
                        <a:t> районы степи.</a:t>
                      </a:r>
                    </a:p>
                    <a:p>
                      <a:endParaRPr lang="ru-RU" baseline="0" dirty="0" smtClean="0"/>
                    </a:p>
                    <a:p>
                      <a:r>
                        <a:rPr lang="ru-RU" baseline="0" dirty="0" smtClean="0"/>
                        <a:t>4.Орган управления на Руси, собрание верных и разумных людей от каждой земли.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Наблюдаем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Праведники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Подвижники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Землепроходцы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Найдите корень в словах.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Как вы понимаете значение этих слов?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Смотрим и проверяем: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Праведники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люди, которые ищут правду, добиваются справедливости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Подвижники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люди, которые двигают жизнь вперёд, привносят в неё что – то новое.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Землепроходцы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люди, которые идут в новые земли, осваивают их.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А ещё….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Землепроходцы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служилые, промышленные люди, организаторы походов в Сибирь и на Дальний Восток. Они прокладывали пути там, где не ступала нога человека. Они часто рисковали своей жизнью, добывая новые знания о Земле, её богатствах.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712</Words>
  <Application>Microsoft Office PowerPoint</Application>
  <PresentationFormat>Экран (4:3)</PresentationFormat>
  <Paragraphs>112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Проверь себя:</vt:lpstr>
      <vt:lpstr>Групповая работа</vt:lpstr>
      <vt:lpstr>Проверь себя:</vt:lpstr>
      <vt:lpstr>Проверяем себя:</vt:lpstr>
      <vt:lpstr>На самом деле…</vt:lpstr>
      <vt:lpstr>Понятия и определения:</vt:lpstr>
      <vt:lpstr>Наблюдаем:</vt:lpstr>
      <vt:lpstr>Смотрим и проверяем:</vt:lpstr>
      <vt:lpstr>А ещё….</vt:lpstr>
      <vt:lpstr>А ещё…</vt:lpstr>
      <vt:lpstr>А вот ещё….</vt:lpstr>
      <vt:lpstr>Выводим тему урока </vt:lpstr>
      <vt:lpstr>Работа по учебнику, в группах</vt:lpstr>
      <vt:lpstr>Это интересно…</vt:lpstr>
      <vt:lpstr>Проверочная работа</vt:lpstr>
      <vt:lpstr>Подведём итоги</vt:lpstr>
      <vt:lpstr>Спасибо за работу!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Проверь себя:</dc:title>
  <dc:creator>Людмила</dc:creator>
  <cp:lastModifiedBy>Людмила</cp:lastModifiedBy>
  <cp:revision>9</cp:revision>
  <dcterms:created xsi:type="dcterms:W3CDTF">2015-02-15T09:20:09Z</dcterms:created>
  <dcterms:modified xsi:type="dcterms:W3CDTF">2015-02-15T10:42:05Z</dcterms:modified>
</cp:coreProperties>
</file>