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297" r:id="rId3"/>
    <p:sldId id="298" r:id="rId4"/>
    <p:sldId id="299" r:id="rId5"/>
    <p:sldId id="300" r:id="rId6"/>
    <p:sldId id="307" r:id="rId7"/>
    <p:sldId id="261" r:id="rId8"/>
    <p:sldId id="308" r:id="rId9"/>
    <p:sldId id="281" r:id="rId10"/>
    <p:sldId id="303" r:id="rId11"/>
    <p:sldId id="310" r:id="rId12"/>
    <p:sldId id="301" r:id="rId13"/>
    <p:sldId id="292" r:id="rId14"/>
    <p:sldId id="291" r:id="rId15"/>
    <p:sldId id="293" r:id="rId16"/>
    <p:sldId id="302" r:id="rId17"/>
    <p:sldId id="306" r:id="rId18"/>
    <p:sldId id="280" r:id="rId19"/>
    <p:sldId id="312" r:id="rId20"/>
    <p:sldId id="259" r:id="rId21"/>
    <p:sldId id="286" r:id="rId22"/>
    <p:sldId id="287" r:id="rId23"/>
    <p:sldId id="288" r:id="rId24"/>
    <p:sldId id="289" r:id="rId25"/>
    <p:sldId id="290" r:id="rId26"/>
    <p:sldId id="278" r:id="rId27"/>
    <p:sldId id="311" r:id="rId28"/>
    <p:sldId id="314" r:id="rId29"/>
    <p:sldId id="315" r:id="rId30"/>
    <p:sldId id="316" r:id="rId31"/>
    <p:sldId id="30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00FF"/>
    <a:srgbClr val="800000"/>
    <a:srgbClr val="5D0330"/>
    <a:srgbClr val="000B22"/>
    <a:srgbClr val="FEF1DA"/>
    <a:srgbClr val="1AE6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773" autoAdjust="0"/>
  </p:normalViewPr>
  <p:slideViewPr>
    <p:cSldViewPr>
      <p:cViewPr varScale="1">
        <p:scale>
          <a:sx n="53" d="100"/>
          <a:sy n="53" d="100"/>
        </p:scale>
        <p:origin x="-18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B4EBA-47A9-4A03-ACF3-B9CD043F827F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C174-0058-455B-9922-0F2A413456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vdpo.nn.ru/images/stories/detyam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times.ua/img/material/resize_530_1590/f/5/b/shapsel_bytovaja_himija_24111" TargetMode="External"/><Relationship Id="rId3" Type="http://schemas.openxmlformats.org/officeDocument/2006/relationships/hyperlink" Target="http://school9sko.narod.ru/pam/pam3.html" TargetMode="External"/><Relationship Id="rId7" Type="http://schemas.openxmlformats.org/officeDocument/2006/relationships/hyperlink" Target="http://www.vitrinadoma.ru/pictures/2_418203_1.jpeg" TargetMode="External"/><Relationship Id="rId2" Type="http://schemas.openxmlformats.org/officeDocument/2006/relationships/hyperlink" Target="http://www.renitherm.ru/osn-prichini-bit-pojar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2003-08.photosight.ru/01/264761.jpg" TargetMode="External"/><Relationship Id="rId11" Type="http://schemas.openxmlformats.org/officeDocument/2006/relationships/hyperlink" Target="http://www.&#1091;&#1072;ndex.image.ru/" TargetMode="External"/><Relationship Id="rId5" Type="http://schemas.openxmlformats.org/officeDocument/2006/relationships/hyperlink" Target="http://www.bos.dn.ua/archiv/07_03/shcola_fair_01.jpg" TargetMode="External"/><Relationship Id="rId10" Type="http://schemas.openxmlformats.org/officeDocument/2006/relationships/hyperlink" Target="http://www.animashky.ru/" TargetMode="External"/><Relationship Id="rId4" Type="http://schemas.openxmlformats.org/officeDocument/2006/relationships/hyperlink" Target="http://school9sko.narod.ru/pam/pam1.html" TargetMode="External"/><Relationship Id="rId9" Type="http://schemas.openxmlformats.org/officeDocument/2006/relationships/hyperlink" Target="http://www.smayli.ru/multyashki_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http://adalin.mospsy.ru/img2/z_06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2153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Окружающий мир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3 класс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Огонь, вода и газ</a:t>
            </a: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Иванова Ф. В.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№ 4 г. Оленегорск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Мурманская область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Правила пожарной безопасности в</a:t>
            </a:r>
            <a:r>
              <a:rPr lang="ru-RU" sz="5400" b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школе</a:t>
            </a:r>
            <a:endParaRPr lang="ru-RU" sz="54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050" name="Picture 2" descr="C:\Documents and Settings\паррорю\Рабочий стол\Всё о пожаре\IMG_7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2357430"/>
            <a:ext cx="4759325" cy="359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8429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Действуйте по команде учителя!         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Никогда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прячьтесь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в задымлённом помещении 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в укромные места!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При эвакуации покидайте опасное 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место в составе  класса    по плану!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Ведите себя спокойно,  не создавайте    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паники!</a:t>
            </a:r>
            <a:endParaRPr lang="ru-RU" sz="36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4678" y="0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Правила:</a:t>
            </a:r>
            <a:endParaRPr lang="ru-RU" sz="36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5D033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Меры безопасности на праздниках</a:t>
            </a:r>
            <a:endParaRPr lang="ru-RU" sz="54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5D033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16" descr="nieuwjaar_10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500306"/>
            <a:ext cx="4320015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 descr="pirotehnika_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6984000" cy="4472193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428604"/>
            <a:ext cx="73048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Пиротехника – это бенгальские свечи,</a:t>
            </a:r>
          </a:p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петарды, фейерверки</a:t>
            </a:r>
            <a:r>
              <a:rPr lang="ru-RU" sz="2800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nieuwjaar_10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357562"/>
            <a:ext cx="20669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 descr="nieuwjaar_1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8212" y="0"/>
            <a:ext cx="1855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пользования пиротехникой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Нельзя носить пиротехнические изделия в карманах!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Нельзя сжигать пиротехнику в костре!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Нельзя разбирать пиротехнические изделия и  стучать по ним</a:t>
            </a: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5D033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храните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пиротехнику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вдали от нагревательных приборов и сырости!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48-13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3132000" cy="477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43306" y="500042"/>
            <a:ext cx="521497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Любую пиротехнику надо зажигать на расстоянии вытянутой руки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Скажи об этом взрослым!)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Детям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нельзя </a:t>
            </a: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самим пользоваться пиротехникой!</a:t>
            </a:r>
            <a:endParaRPr lang="ru-RU" sz="40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6798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5D033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пожарной безопасности </a:t>
            </a:r>
            <a:r>
              <a:rPr lang="ru-RU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5D033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во время</a:t>
            </a:r>
            <a:r>
              <a:rPr lang="ru-RU" sz="5400" b="1" cap="none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5D033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летних   каникул</a:t>
            </a:r>
            <a:endParaRPr lang="ru-RU" sz="54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5D033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286124"/>
            <a:ext cx="3752091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dpo.nn.ru/images/stories/urok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85860"/>
            <a:ext cx="3600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 в квартире, доме  газ или печки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9" y="5357826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Нельзя пользоваться газом  и печками  маленьким детям ! </a:t>
            </a:r>
          </a:p>
          <a:p>
            <a:endParaRPr lang="ru-RU" dirty="0"/>
          </a:p>
        </p:txBody>
      </p:sp>
      <p:pic>
        <p:nvPicPr>
          <p:cNvPr id="5" name="Рисунок 4" descr="http://www.vdpo.nn.ru/images/stories/urok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600000" cy="38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2647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642918"/>
            <a:ext cx="2879682" cy="2160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3571876"/>
            <a:ext cx="80010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Когда костер мы бросили в лесу -</a:t>
            </a:r>
            <a:b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И вот несчастье на носу.</a:t>
            </a:r>
            <a:endParaRPr lang="ru-RU" sz="3200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Не оставляй в лесу горящий огонь, не разводи костры , не поджигай  сено, траву!</a:t>
            </a:r>
            <a:endParaRPr lang="ru-RU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50099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9144000" cy="732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Проверь себя!</a:t>
            </a:r>
            <a:endParaRPr lang="ru-RU" sz="3200" b="1" dirty="0" smtClean="0">
              <a:solidFill>
                <a:srgbClr val="5D033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Разрешается: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D033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нать и выполнять правила пожарной безопасности;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одавать сигнал тревоги;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стречать пожарных и сообщать им об очаге пожара;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нать план эвакуации на случай пожара;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ричать и звать на помощь взрослых;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случае возникновения пожара вызвать пожарную охрану;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при задымлении закрыть нос и рот мокрым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 полотенцем и уходить, пригнувшись к полу;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14752"/>
            <a:ext cx="4034110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714356"/>
            <a:ext cx="83582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«Вы запомните, друзья, что с огнём шутить нельзя!»</a:t>
            </a:r>
            <a:endParaRPr lang="ru-RU" sz="5400" b="1" cap="none" spc="0" dirty="0">
              <a:ln w="31550" cmpd="sng">
                <a:noFill/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14290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5167796"/>
            <a:ext cx="82153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vdpo.nn.ru/images/stories/detyam2.jpg">
            <a:hlinkClick r:id="rId2" tgtFrame="_blank"/>
          </p:cNvPr>
          <p:cNvPicPr/>
          <p:nvPr/>
        </p:nvPicPr>
        <p:blipFill>
          <a:blip r:embed="rId3" cstate="print"/>
          <a:srcRect l="17445" t="11673" r="4052" b="8563"/>
          <a:stretch>
            <a:fillRect/>
          </a:stretch>
        </p:blipFill>
        <p:spPr bwMode="auto">
          <a:xfrm>
            <a:off x="6876000" y="3643314"/>
            <a:ext cx="2268000" cy="292893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5D033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Запрещается: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5D033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грать со спичками, зажигалками;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небрежно, беспечно обращаться с огнём;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ключать в одну розетку большое количество электрических приборов;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ользоваться повреждёнными розетками;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ользоваться электрическими утюгами, плитками, чайниками без взрослых;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спользовать петарды, хлопушки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взрослых;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рятаться в квартире от пожара;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абирать 01 ради шутки;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07207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убегу в другую комнату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B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B2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14290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будешь делать, если    из телевизора пошел дым?</a:t>
            </a:r>
            <a:endParaRPr lang="ru-RU" sz="36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71612"/>
            <a:ext cx="85010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залью телевизор водой</a:t>
            </a:r>
            <a:endParaRPr lang="ru-RU" sz="40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14620"/>
            <a:ext cx="7193444" cy="256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выдерну вилку из сети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наброшу на телевизор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влажное одеяло 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14290"/>
            <a:ext cx="864399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случится пожар в квартире, в которой ты находишься,  твои первые действия:</a:t>
            </a:r>
            <a:endParaRPr lang="ru-RU" sz="32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28736"/>
            <a:ext cx="80724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спрячусь в дальнем углу </a:t>
            </a:r>
          </a:p>
          <a:p>
            <a:pPr lvl="0"/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буду ждать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572008"/>
            <a:ext cx="82867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начну тушить пожар в квартире</a:t>
            </a:r>
            <a:endParaRPr lang="ru-RU" sz="1050" dirty="0" smtClean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928934"/>
            <a:ext cx="1315926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сообщу о пожаре и</a:t>
            </a:r>
          </a:p>
          <a:p>
            <a:pPr lvl="0"/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постараюсь покинуть квартиру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929066"/>
            <a:ext cx="84296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закрою нос и рот мокрым платком и буду продвигаться к выходу, прижимаясь к полу;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1" y="0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комната начала наполняться</a:t>
            </a:r>
          </a:p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густым едким дымом?</a:t>
            </a:r>
            <a:endParaRPr lang="ru-RU" sz="36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500174"/>
            <a:ext cx="644678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открою окно и дверь;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2857496"/>
            <a:ext cx="847768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буду продвигаться к выходу;</a:t>
            </a:r>
            <a:endParaRPr lang="ru-RU" sz="44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500306"/>
            <a:ext cx="86439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буду искать что- то влажное;</a:t>
            </a:r>
            <a:endParaRPr lang="ru-RU" sz="1050" dirty="0" smtClean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85728"/>
            <a:ext cx="8858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на тебе загорелась одежда?</a:t>
            </a:r>
            <a:endParaRPr lang="ru-RU" sz="36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500174"/>
            <a:ext cx="76880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побегу; </a:t>
            </a:r>
            <a:endParaRPr lang="ru-RU" sz="1050" dirty="0" smtClean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857628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упаду на пол, землю, снег, буду кататься;</a:t>
            </a:r>
            <a:endParaRPr lang="ru-RU" sz="4000" b="1" dirty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705999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вынесу ее из кухни;</a:t>
            </a:r>
            <a:endParaRPr lang="ru-RU" sz="4000" b="1" dirty="0" smtClean="0">
              <a:solidFill>
                <a:srgbClr val="000B2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7" y="214290"/>
            <a:ext cx="82153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ты будешь делать, если </a:t>
            </a:r>
          </a:p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приготовлении пищи на  плите </a:t>
            </a:r>
          </a:p>
          <a:p>
            <a:pPr lvl="0"/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загорелся жир на сковороде?</a:t>
            </a:r>
            <a:endParaRPr lang="ru-RU" sz="3600" b="1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071678"/>
            <a:ext cx="864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выключу плиту, накрою </a:t>
            </a:r>
          </a:p>
          <a:p>
            <a:pPr lvl="0"/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сковороду крышкой;</a:t>
            </a:r>
            <a:endParaRPr lang="ru-RU" sz="2000" dirty="0">
              <a:solidFill>
                <a:srgbClr val="000B2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72074"/>
            <a:ext cx="694779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</a:t>
            </a:r>
            <a:r>
              <a:rPr lang="ru-RU" sz="4400" b="1" dirty="0" smtClean="0">
                <a:solidFill>
                  <a:srgbClr val="000B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залью сковороду водой;</a:t>
            </a:r>
            <a:r>
              <a:rPr lang="ru-RU" i="1" dirty="0" smtClean="0">
                <a:solidFill>
                  <a:srgbClr val="000B2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sz="1050" dirty="0" smtClean="0">
              <a:solidFill>
                <a:srgbClr val="000B22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85728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                       Правила:</a:t>
            </a:r>
          </a:p>
          <a:p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 1. При возникновении пожара </a:t>
            </a:r>
          </a:p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нельзя прятаться!</a:t>
            </a:r>
          </a:p>
          <a:p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 2.Если в квартире есть телефон, то набирай </a:t>
            </a: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01  или 112 с мобильного.</a:t>
            </a:r>
            <a:endParaRPr lang="ru-RU" sz="3200" dirty="0" smtClean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3.Если телефона нет </a:t>
            </a: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– убегай</a:t>
            </a:r>
            <a:r>
              <a:rPr lang="ru-RU" sz="3200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квартиры   к  соседям. </a:t>
            </a:r>
          </a:p>
          <a:p>
            <a:r>
              <a:rPr lang="ru-RU" sz="3200" b="1" dirty="0" smtClean="0">
                <a:solidFill>
                  <a:srgbClr val="000B22"/>
                </a:solidFill>
                <a:latin typeface="Times New Roman" pitchFamily="18" charset="0"/>
                <a:cs typeface="Times New Roman" pitchFamily="18" charset="0"/>
              </a:rPr>
              <a:t>4.Если огонь не даёт выйти,</a:t>
            </a:r>
          </a:p>
          <a:p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кричи из окна, с балкона,  зови на помощь.</a:t>
            </a:r>
            <a:endParaRPr lang="ru-RU" sz="32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vdpo.nn.ru/images/stories/urok004.jpg"/>
          <p:cNvPicPr/>
          <p:nvPr/>
        </p:nvPicPr>
        <p:blipFill>
          <a:blip r:embed="rId2" cstate="print"/>
          <a:srcRect t="-4222" r="44030"/>
          <a:stretch>
            <a:fillRect/>
          </a:stretch>
        </p:blipFill>
        <p:spPr bwMode="auto">
          <a:xfrm>
            <a:off x="3143240" y="4786322"/>
            <a:ext cx="3312000" cy="176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864537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rgbClr val="5D0330"/>
                  </a:solidFill>
                </a:ln>
                <a:solidFill>
                  <a:srgbClr val="5D033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4000" dirty="0" smtClean="0">
                <a:ln>
                  <a:solidFill>
                    <a:srgbClr val="5D0330"/>
                  </a:solidFill>
                </a:ln>
                <a:solidFill>
                  <a:srgbClr val="5D033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 прибытии пожарных полностью подчинитесь их командам! </a:t>
            </a:r>
            <a:endParaRPr lang="ru-RU" sz="4000" dirty="0">
              <a:ln>
                <a:solidFill>
                  <a:srgbClr val="5D0330"/>
                </a:solidFill>
              </a:ln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Пожарник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0"/>
            <a:ext cx="5436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4287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9" y="357166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Газ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невиден, 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утечку можно почувствовать.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имеет неприятный запах.</a:t>
            </a:r>
          </a:p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Правила:</a:t>
            </a:r>
          </a:p>
          <a:p>
            <a:pPr marL="742950" indent="-74295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Открой окна и двери.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Не включай свет, не зажигай спички. Газ может взорваться!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мастера по телефону  04.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357166"/>
            <a:ext cx="8537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Все вы, наверное, знаете, что огонь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добрый друг </a:t>
            </a:r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человека. Когда-то люди жили в пещерах, огонь согревал их и помогал защищаться от хищников.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571876"/>
            <a:ext cx="8858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5" descr="p48_4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071678"/>
            <a:ext cx="3671888" cy="37147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714488"/>
            <a:ext cx="45720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Люди узнали огонь, когда от грозы загорелись</a:t>
            </a:r>
          </a:p>
          <a:p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деревья. Попытались перенести огонь в пещеру, но он потух, его надо было поддерживать сухой травой. Огонь получали при помощи вращения палочки и очень его берегли. </a:t>
            </a:r>
            <a:endParaRPr lang="ru-RU" sz="28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929330"/>
            <a:ext cx="844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С тех пор огонь поселился  рядом с  человеком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0"/>
            <a:ext cx="2497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История огня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714356"/>
            <a:ext cx="7385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Прочитай об этом по учебнику.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Работа в тетради.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3" y="214290"/>
            <a:ext cx="871543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Ссылки на используемый материал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http://www.renitherm.ru/osn-prichini-bit-pojara.html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причины возникновения пожара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http://school9sko.narod.ru/pam/pam3.html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действия при пожаре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http://school9sko.narod.ru/pam/pam1.html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- действия при пожаре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http://www.bos.dn.ua/archiv/07_03/shcola_fair_01.jpg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фото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http://img-2003-08.photosight.ru/01/264761.jpg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газ</a:t>
            </a:r>
            <a:endParaRPr lang="ru-RU" sz="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http://www.vitrinadoma.ru/pictures/2_418203_1.jpeg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электроприборы</a:t>
            </a:r>
            <a:endParaRPr lang="ru-RU" sz="11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http://times.ua/img/material/resize_530_1590/f/5/b/shapsel_bytovaja_himija_24111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pitardochka.com/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index.php?option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coh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www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..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smayli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ru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multyashki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_2.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html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http://www.animashky.ru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http://www.уа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ndex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image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.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ru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картинки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http://www.ogps2mgn.ru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http://omegadream.narod.ru огонь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http://distance.donnu.edu.ua/galery_anim. огонь 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http://www.photoshoper2.ucoz.ru огонь</a:t>
            </a:r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Есть правила на свете, 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Должны их знать все дети.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Сейчас отправимся мы в путь, 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В страну, где правила живут.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Ты помни правила всегда,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Чтоб не случилась вдруг беда,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И неприятность не пришла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И где-то вдруг тебя нашла.</a:t>
            </a:r>
            <a:b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И надо их не только знать,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А постоянно выполнять.</a:t>
            </a:r>
          </a:p>
          <a:p>
            <a:pPr algn="ctr">
              <a:defRPr/>
            </a:pP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5643578"/>
            <a:ext cx="9032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Дома,    в школе, на празднике, на каникулах!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5400" b="1" spc="100" dirty="0" smtClean="0">
                <a:ln w="1800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возникновения пожара дома</a:t>
            </a:r>
            <a:endParaRPr lang="ru-RU" sz="5400" b="1" cap="none" spc="100" dirty="0">
              <a:ln w="1800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shcola_fair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786058"/>
            <a:ext cx="5235575" cy="3819525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57166"/>
            <a:ext cx="59557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572008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Спички, зажигалки, свечи- </a:t>
            </a:r>
          </a:p>
          <a:p>
            <a:r>
              <a:rPr lang="ru-RU" sz="40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                это не игрушки!</a:t>
            </a:r>
            <a:endParaRPr lang="ru-RU" sz="40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100_1715"/>
          <p:cNvPicPr>
            <a:picLocks noChangeAspect="1" noChangeArrowheads="1"/>
          </p:cNvPicPr>
          <p:nvPr/>
        </p:nvPicPr>
        <p:blipFill>
          <a:blip r:embed="rId2" cstate="print"/>
          <a:srcRect l="37" b="24307"/>
          <a:stretch>
            <a:fillRect/>
          </a:stretch>
        </p:blipFill>
        <p:spPr bwMode="auto">
          <a:xfrm>
            <a:off x="5072066" y="285728"/>
            <a:ext cx="3384000" cy="363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hapsel_bytovaja_himija_2411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3831385" cy="32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428605"/>
            <a:ext cx="7102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5429264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endParaRPr lang="ru-RU" dirty="0"/>
          </a:p>
        </p:txBody>
      </p:sp>
      <p:pic>
        <p:nvPicPr>
          <p:cNvPr id="1026" name="Picture 2" descr="загадки для детей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28860" y="2500306"/>
            <a:ext cx="189865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lg_32lg6000_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714356"/>
            <a:ext cx="1980000" cy="2160222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642918"/>
            <a:ext cx="4464000" cy="213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28596" y="439849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Не оставляй без присмотра утюг и                другие электроприборы!</a:t>
            </a:r>
            <a:endParaRPr lang="ru-RU" sz="3600" b="1" dirty="0">
              <a:solidFill>
                <a:srgbClr val="5D03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2865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4572008"/>
            <a:ext cx="86439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Нельзя включать в одну розетку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 большое количество 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электрических приборов!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dpo.nn.ru/images/stories/urok04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001056" cy="42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3581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4500570"/>
            <a:ext cx="8286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 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Игры с баллонами с надписью </a:t>
            </a:r>
          </a:p>
          <a:p>
            <a:r>
              <a:rPr lang="ru-RU" sz="3600" b="1" dirty="0" smtClean="0">
                <a:solidFill>
                  <a:srgbClr val="5D0330"/>
                </a:solidFill>
                <a:latin typeface="Times New Roman" pitchFamily="18" charset="0"/>
                <a:cs typeface="Times New Roman" pitchFamily="18" charset="0"/>
              </a:rPr>
              <a:t>«Огнеопасно!», легкозагорающимися предметами – опасны!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</TotalTime>
  <Words>792</Words>
  <Application>Microsoft Office PowerPoint</Application>
  <PresentationFormat>Экран (4:3)</PresentationFormat>
  <Paragraphs>158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Фаина</dc:creator>
  <cp:lastModifiedBy>эльдорадо</cp:lastModifiedBy>
  <cp:revision>140</cp:revision>
  <dcterms:created xsi:type="dcterms:W3CDTF">2010-04-14T14:27:52Z</dcterms:created>
  <dcterms:modified xsi:type="dcterms:W3CDTF">2016-02-24T19:13:02Z</dcterms:modified>
</cp:coreProperties>
</file>