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8" r:id="rId11"/>
    <p:sldId id="273" r:id="rId12"/>
    <p:sldId id="277" r:id="rId13"/>
    <p:sldId id="274" r:id="rId14"/>
    <p:sldId id="278" r:id="rId15"/>
    <p:sldId id="276" r:id="rId16"/>
    <p:sldId id="256" r:id="rId17"/>
    <p:sldId id="275" r:id="rId18"/>
    <p:sldId id="265" r:id="rId19"/>
    <p:sldId id="266" r:id="rId20"/>
    <p:sldId id="272" r:id="rId21"/>
    <p:sldId id="270" r:id="rId22"/>
    <p:sldId id="27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99AA661-CC57-4DBD-8598-A4FB206EC8A2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9D50843-19C4-4B57-B5B7-E224DB1F7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AA661-CC57-4DBD-8598-A4FB206EC8A2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0843-19C4-4B57-B5B7-E224DB1F7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AA661-CC57-4DBD-8598-A4FB206EC8A2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0843-19C4-4B57-B5B7-E224DB1F7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AA661-CC57-4DBD-8598-A4FB206EC8A2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0843-19C4-4B57-B5B7-E224DB1F7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AA661-CC57-4DBD-8598-A4FB206EC8A2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0843-19C4-4B57-B5B7-E224DB1F7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AA661-CC57-4DBD-8598-A4FB206EC8A2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0843-19C4-4B57-B5B7-E224DB1F7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9AA661-CC57-4DBD-8598-A4FB206EC8A2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D50843-19C4-4B57-B5B7-E224DB1F7B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99AA661-CC57-4DBD-8598-A4FB206EC8A2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9D50843-19C4-4B57-B5B7-E224DB1F7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AA661-CC57-4DBD-8598-A4FB206EC8A2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0843-19C4-4B57-B5B7-E224DB1F7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AA661-CC57-4DBD-8598-A4FB206EC8A2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0843-19C4-4B57-B5B7-E224DB1F7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AA661-CC57-4DBD-8598-A4FB206EC8A2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0843-19C4-4B57-B5B7-E224DB1F7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99AA661-CC57-4DBD-8598-A4FB206EC8A2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9D50843-19C4-4B57-B5B7-E224DB1F7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 МИРЕ СЛОВ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686800" cy="1752600"/>
          </a:xfrm>
        </p:spPr>
        <p:txBody>
          <a:bodyPr>
            <a:noAutofit/>
          </a:bodyPr>
          <a:lstStyle/>
          <a:p>
            <a:r>
              <a:rPr lang="ru-RU" sz="13800" dirty="0" smtClean="0"/>
              <a:t>РЕБУСЫ</a:t>
            </a:r>
            <a:endParaRPr lang="ru-RU" sz="13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260648"/>
            <a:ext cx="58681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Автор: учитель ГБОУ «Школа №1195» г.Москвы              </a:t>
            </a:r>
          </a:p>
          <a:p>
            <a:r>
              <a:rPr lang="ru-RU" dirty="0" smtClean="0"/>
              <a:t>                                                                  </a:t>
            </a:r>
            <a:r>
              <a:rPr lang="ru-RU" dirty="0" err="1" smtClean="0"/>
              <a:t>Болмутова</a:t>
            </a:r>
            <a:r>
              <a:rPr lang="ru-RU" dirty="0" smtClean="0"/>
              <a:t> С.А.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/>
          <a:lstStyle/>
          <a:p>
            <a:r>
              <a:rPr lang="ru-RU" dirty="0" smtClean="0"/>
              <a:t>ВОЛГА</a:t>
            </a:r>
            <a:endParaRPr lang="ru-RU" dirty="0"/>
          </a:p>
        </p:txBody>
      </p:sp>
      <p:pic>
        <p:nvPicPr>
          <p:cNvPr id="4" name="Рисунок 3" descr="reb2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683568" y="1268760"/>
            <a:ext cx="4910130" cy="270892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788024" y="2132856"/>
            <a:ext cx="411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ВАЗА</a:t>
            </a:r>
          </a:p>
        </p:txBody>
      </p:sp>
      <p:pic>
        <p:nvPicPr>
          <p:cNvPr id="6" name="Рисунок 5" descr="reb2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4930977" y="3284984"/>
            <a:ext cx="4213024" cy="3573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УЧЕНИК</a:t>
            </a:r>
            <a:endParaRPr lang="ru-RU" dirty="0"/>
          </a:p>
        </p:txBody>
      </p:sp>
      <p:pic>
        <p:nvPicPr>
          <p:cNvPr id="31746" name="Picture 2" descr="ребус2 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1470" y="2204863"/>
            <a:ext cx="9001002" cy="3600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КОРОВА</a:t>
            </a:r>
            <a:endParaRPr lang="ru-RU" dirty="0"/>
          </a:p>
        </p:txBody>
      </p:sp>
      <p:pic>
        <p:nvPicPr>
          <p:cNvPr id="35842" name="Picture 2" descr="ребус 6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2852936"/>
            <a:ext cx="8595492" cy="34381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ПАЛЬТО</a:t>
            </a:r>
            <a:endParaRPr lang="ru-RU" dirty="0"/>
          </a:p>
        </p:txBody>
      </p:sp>
      <p:pic>
        <p:nvPicPr>
          <p:cNvPr id="32770" name="Picture 2" descr="ребус 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3528" y="2564904"/>
            <a:ext cx="8558980" cy="3423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БЕРЁЗА</a:t>
            </a:r>
            <a:endParaRPr lang="ru-RU" dirty="0"/>
          </a:p>
        </p:txBody>
      </p:sp>
      <p:pic>
        <p:nvPicPr>
          <p:cNvPr id="36866" name="Picture 2" descr="ребус 7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3068960"/>
            <a:ext cx="8630988" cy="27323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РАБОЧИЙ</a:t>
            </a:r>
            <a:endParaRPr lang="ru-RU" dirty="0"/>
          </a:p>
        </p:txBody>
      </p:sp>
      <p:pic>
        <p:nvPicPr>
          <p:cNvPr id="34818" name="Picture 2" descr="ребус 5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96988" y="2881536"/>
            <a:ext cx="8595492" cy="34381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igraza.ru/images/stories/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9512" y="2204863"/>
            <a:ext cx="8928992" cy="3571597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САПОГИ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РУССКИЙ</a:t>
            </a:r>
            <a:endParaRPr lang="ru-RU" dirty="0"/>
          </a:p>
        </p:txBody>
      </p:sp>
      <p:pic>
        <p:nvPicPr>
          <p:cNvPr id="33794" name="Picture 2" descr="ребус 4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61492" y="2309664"/>
            <a:ext cx="8558980" cy="3423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ТРИНАДЦАТЬ</a:t>
            </a:r>
            <a:endParaRPr lang="ru-RU" dirty="0"/>
          </a:p>
        </p:txBody>
      </p:sp>
      <p:pic>
        <p:nvPicPr>
          <p:cNvPr id="3" name="Рисунок 2" descr="rebus_34.png"/>
          <p:cNvPicPr>
            <a:picLocks noChangeAspect="1"/>
          </p:cNvPicPr>
          <p:nvPr/>
        </p:nvPicPr>
        <p:blipFill>
          <a:blip r:embed="rId2" cstate="screen"/>
          <a:srcRect l="2745" t="4714" r="4893" b="4714"/>
          <a:stretch>
            <a:fillRect/>
          </a:stretch>
        </p:blipFill>
        <p:spPr>
          <a:xfrm>
            <a:off x="2483768" y="2060848"/>
            <a:ext cx="4240645" cy="4536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ДЕРЕВНЯ</a:t>
            </a:r>
            <a:endParaRPr lang="ru-RU" dirty="0"/>
          </a:p>
        </p:txBody>
      </p:sp>
      <p:pic>
        <p:nvPicPr>
          <p:cNvPr id="3" name="Рисунок 2" descr="15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771800" y="1340768"/>
            <a:ext cx="5626911" cy="52517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6_jpg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1259632" y="1988840"/>
            <a:ext cx="6773823" cy="4464496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ПИРАТ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ПОЛОВИК</a:t>
            </a:r>
            <a:endParaRPr lang="ru-RU" dirty="0"/>
          </a:p>
        </p:txBody>
      </p:sp>
      <p:pic>
        <p:nvPicPr>
          <p:cNvPr id="5" name="Рисунок 4" descr="04_jpg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1043608" y="2132856"/>
            <a:ext cx="7159451" cy="3284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2170584" cy="1069848"/>
          </a:xfrm>
        </p:spPr>
        <p:txBody>
          <a:bodyPr/>
          <a:lstStyle/>
          <a:p>
            <a:r>
              <a:rPr lang="ru-RU" dirty="0" smtClean="0"/>
              <a:t>ОСМОТР</a:t>
            </a:r>
            <a:endParaRPr lang="ru-RU" dirty="0"/>
          </a:p>
        </p:txBody>
      </p:sp>
      <p:pic>
        <p:nvPicPr>
          <p:cNvPr id="3" name="Рисунок 2" descr="02_jpg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1259632" y="3212976"/>
            <a:ext cx="6701950" cy="3140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КОФЕЙНИК</a:t>
            </a:r>
            <a:endParaRPr lang="ru-RU" dirty="0"/>
          </a:p>
        </p:txBody>
      </p:sp>
      <p:pic>
        <p:nvPicPr>
          <p:cNvPr id="3" name="Рисунок 2" descr="02_jpg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1187624" y="2204864"/>
            <a:ext cx="6701950" cy="3501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АКУЛА</a:t>
            </a:r>
            <a:endParaRPr lang="ru-RU" dirty="0"/>
          </a:p>
        </p:txBody>
      </p:sp>
      <p:pic>
        <p:nvPicPr>
          <p:cNvPr id="3" name="Рисунок 2" descr="06_jpg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483768" y="1196752"/>
            <a:ext cx="6077868" cy="52788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КАРТА</a:t>
            </a:r>
            <a:endParaRPr lang="ru-RU" dirty="0"/>
          </a:p>
        </p:txBody>
      </p:sp>
      <p:pic>
        <p:nvPicPr>
          <p:cNvPr id="3" name="Рисунок 2" descr="06_jpg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483768" y="1484784"/>
            <a:ext cx="5976664" cy="5142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КРАБ</a:t>
            </a:r>
            <a:endParaRPr lang="ru-RU" dirty="0"/>
          </a:p>
        </p:txBody>
      </p:sp>
      <p:pic>
        <p:nvPicPr>
          <p:cNvPr id="3" name="Рисунок 2" descr="01_jpg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483768" y="1052736"/>
            <a:ext cx="6280974" cy="51373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БАБОЧКА</a:t>
            </a:r>
            <a:endParaRPr lang="ru-RU" dirty="0"/>
          </a:p>
        </p:txBody>
      </p:sp>
      <p:pic>
        <p:nvPicPr>
          <p:cNvPr id="4" name="Рисунок 3" descr="cb494634d1e5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971600" y="2276872"/>
            <a:ext cx="7444758" cy="42791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КРОТ</a:t>
            </a:r>
            <a:endParaRPr lang="ru-RU" dirty="0"/>
          </a:p>
        </p:txBody>
      </p:sp>
      <p:pic>
        <p:nvPicPr>
          <p:cNvPr id="3" name="Рисунок 2" descr="cb494634d1e5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394328" y="2060848"/>
            <a:ext cx="6749672" cy="38862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ЭКРАН</a:t>
            </a:r>
            <a:endParaRPr lang="ru-RU" dirty="0"/>
          </a:p>
        </p:txBody>
      </p:sp>
      <p:pic>
        <p:nvPicPr>
          <p:cNvPr id="3" name="Рисунок 2" descr="cb494634d1e5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802852" y="1916832"/>
            <a:ext cx="5792228" cy="4464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СТРИЖ</a:t>
            </a:r>
            <a:endParaRPr lang="ru-RU" dirty="0"/>
          </a:p>
        </p:txBody>
      </p:sp>
      <p:pic>
        <p:nvPicPr>
          <p:cNvPr id="4" name="Рисунок 3" descr="1375112724_00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3203848" y="1700808"/>
            <a:ext cx="5549942" cy="18002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83568" y="37170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Рисунок 5" descr="1375112724_00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4664009" y="4509120"/>
            <a:ext cx="4060451" cy="2088232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683568" y="36450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СЕМЬЯ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</TotalTime>
  <Words>41</Words>
  <Application>Microsoft Office PowerPoint</Application>
  <PresentationFormat>Экран (4:3)</PresentationFormat>
  <Paragraphs>27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Городская</vt:lpstr>
      <vt:lpstr>В МИРЕ СЛОВ</vt:lpstr>
      <vt:lpstr>ПИРАТ</vt:lpstr>
      <vt:lpstr>АКУЛА</vt:lpstr>
      <vt:lpstr>КАРТА</vt:lpstr>
      <vt:lpstr>КРАБ</vt:lpstr>
      <vt:lpstr>БАБОЧКА</vt:lpstr>
      <vt:lpstr>КРОТ</vt:lpstr>
      <vt:lpstr>ЭКРАН</vt:lpstr>
      <vt:lpstr>СТРИЖ</vt:lpstr>
      <vt:lpstr>ВОЛГА</vt:lpstr>
      <vt:lpstr>УЧЕНИК</vt:lpstr>
      <vt:lpstr>КОРОВА</vt:lpstr>
      <vt:lpstr>ПАЛЬТО</vt:lpstr>
      <vt:lpstr>БЕРЁЗА</vt:lpstr>
      <vt:lpstr>РАБОЧИЙ</vt:lpstr>
      <vt:lpstr>САПОГИ</vt:lpstr>
      <vt:lpstr>РУССКИЙ</vt:lpstr>
      <vt:lpstr>ТРИНАДЦАТЬ</vt:lpstr>
      <vt:lpstr>ДЕРЕВНЯ</vt:lpstr>
      <vt:lpstr>ПОЛОВИК</vt:lpstr>
      <vt:lpstr>ОСМОТР</vt:lpstr>
      <vt:lpstr>КОФЕЙНИК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SPecialiST</dc:creator>
  <cp:lastModifiedBy>RePack by SPecialiST</cp:lastModifiedBy>
  <cp:revision>8</cp:revision>
  <dcterms:created xsi:type="dcterms:W3CDTF">2014-01-26T15:13:55Z</dcterms:created>
  <dcterms:modified xsi:type="dcterms:W3CDTF">2016-02-22T12:12:31Z</dcterms:modified>
</cp:coreProperties>
</file>