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1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4" autoAdjust="0"/>
    <p:restoredTop sz="94624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A2308-F9FC-467E-AF2F-D964A6F43055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DC3DA-DC2E-4EC6-A330-10E8C521B2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450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DC3DA-DC2E-4EC6-A330-10E8C521B25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133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DC3DA-DC2E-4EC6-A330-10E8C521B25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773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DC3DA-DC2E-4EC6-A330-10E8C521B25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39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DC3DA-DC2E-4EC6-A330-10E8C521B25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750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DC3DA-DC2E-4EC6-A330-10E8C521B25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944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Проект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по окружающему миру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331698"/>
            <a:ext cx="7632848" cy="1752600"/>
          </a:xfrm>
        </p:spPr>
        <p:txBody>
          <a:bodyPr>
            <a:normAutofit fontScale="92500" lnSpcReduction="20000"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поселка 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атск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047490"/>
      </p:ext>
    </p:extLst>
  </p:cSld>
  <p:clrMapOvr>
    <a:masterClrMapping/>
  </p:clrMapOvr>
  <p:transition spd="slow" advTm="9329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632848" cy="864096"/>
          </a:xfrm>
        </p:spPr>
        <p:txBody>
          <a:bodyPr>
            <a:noAutofit/>
          </a:bodyPr>
          <a:lstStyle/>
          <a:p>
            <a:r>
              <a:rPr lang="ru-RU" sz="1400" b="0" dirty="0" smtClean="0">
                <a:solidFill>
                  <a:schemeClr val="tx1"/>
                </a:solidFill>
              </a:rPr>
              <a:t>Поселок </a:t>
            </a:r>
            <a:r>
              <a:rPr lang="ru-RU" sz="1400" b="0" dirty="0" err="1" smtClean="0">
                <a:solidFill>
                  <a:schemeClr val="tx1"/>
                </a:solidFill>
              </a:rPr>
              <a:t>Шатск</a:t>
            </a:r>
            <a:r>
              <a:rPr lang="ru-RU" sz="1400" b="0" dirty="0" smtClean="0">
                <a:solidFill>
                  <a:schemeClr val="tx1"/>
                </a:solidFill>
              </a:rPr>
              <a:t> построен в 50-е годы XX века. Своим возникновением он обязан программе освоения новой технологии  </a:t>
            </a:r>
            <a:r>
              <a:rPr lang="ru-RU" sz="1400" b="0" dirty="0" smtClean="0">
                <a:solidFill>
                  <a:schemeClr val="tx1"/>
                </a:solidFill>
              </a:rPr>
              <a:t>подземной газификации угля ПГУ.</a:t>
            </a:r>
            <a:r>
              <a:rPr lang="ru-RU" sz="3200" b="0" dirty="0" smtClean="0">
                <a:solidFill>
                  <a:schemeClr val="tx1"/>
                </a:solidFill>
              </a:rPr>
              <a:t> 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малышка\Desktop\проект шатск\стар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5"/>
            <a:ext cx="3960440" cy="2736303"/>
          </a:xfrm>
          <a:prstGeom prst="rect">
            <a:avLst/>
          </a:prstGeom>
          <a:noFill/>
        </p:spPr>
      </p:pic>
      <p:pic>
        <p:nvPicPr>
          <p:cNvPr id="4" name="Picture 3" descr="C:\Users\малышка\Desktop\проект шатск\стар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24744"/>
            <a:ext cx="3912443" cy="2736304"/>
          </a:xfrm>
          <a:prstGeom prst="rect">
            <a:avLst/>
          </a:prstGeom>
          <a:noFill/>
        </p:spPr>
      </p:pic>
      <p:pic>
        <p:nvPicPr>
          <p:cNvPr id="5" name="Picture 4" descr="C:\Users\малышка\Desktop\проект шатск\стар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05064"/>
            <a:ext cx="3960440" cy="2664296"/>
          </a:xfrm>
          <a:prstGeom prst="rect">
            <a:avLst/>
          </a:prstGeom>
          <a:noFill/>
        </p:spPr>
      </p:pic>
      <p:pic>
        <p:nvPicPr>
          <p:cNvPr id="6" name="Picture 5" descr="C:\Users\малышка\Desktop\проект шатск\стар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005064"/>
            <a:ext cx="3983484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3001980"/>
      </p:ext>
    </p:extLst>
  </p:cSld>
  <p:clrMapOvr>
    <a:masterClrMapping/>
  </p:clrMapOvr>
  <p:transition advTm="2970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5486400" cy="64807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Поселок </a:t>
            </a:r>
            <a:r>
              <a:rPr lang="ru-RU" sz="2400" dirty="0" err="1" smtClean="0">
                <a:solidFill>
                  <a:schemeClr val="tx1"/>
                </a:solidFill>
              </a:rPr>
              <a:t>Шатск</a:t>
            </a:r>
            <a:r>
              <a:rPr lang="ru-RU" sz="2400" dirty="0" smtClean="0">
                <a:solidFill>
                  <a:schemeClr val="tx1"/>
                </a:solidFill>
              </a:rPr>
              <a:t> в наше время.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малышка\Desktop\проект шатск\наше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1484784"/>
            <a:ext cx="8096250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1312138"/>
      </p:ext>
    </p:extLst>
  </p:cSld>
  <p:clrMapOvr>
    <a:masterClrMapping/>
  </p:clrMapOvr>
  <p:transition advTm="1025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алышка\Desktop\проект шатск\наше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20888"/>
            <a:ext cx="3024336" cy="2160240"/>
          </a:xfrm>
          <a:prstGeom prst="rect">
            <a:avLst/>
          </a:prstGeom>
          <a:noFill/>
        </p:spPr>
      </p:pic>
      <p:pic>
        <p:nvPicPr>
          <p:cNvPr id="4" name="Picture 3" descr="C:\Users\малышка\Desktop\проект шатск\наше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2729880" cy="2209428"/>
          </a:xfrm>
          <a:prstGeom prst="rect">
            <a:avLst/>
          </a:prstGeom>
          <a:noFill/>
        </p:spPr>
      </p:pic>
      <p:pic>
        <p:nvPicPr>
          <p:cNvPr id="5" name="Picture 4" descr="C:\Users\малышка\Desktop\проект шатск\наше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88640"/>
            <a:ext cx="2808312" cy="2160240"/>
          </a:xfrm>
          <a:prstGeom prst="rect">
            <a:avLst/>
          </a:prstGeom>
          <a:noFill/>
        </p:spPr>
      </p:pic>
      <p:pic>
        <p:nvPicPr>
          <p:cNvPr id="6" name="Picture 5" descr="C:\Users\малышка\Desktop\проект шатск\наше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653136"/>
            <a:ext cx="2808312" cy="2016224"/>
          </a:xfrm>
          <a:prstGeom prst="rect">
            <a:avLst/>
          </a:prstGeom>
          <a:noFill/>
        </p:spPr>
      </p:pic>
      <p:pic>
        <p:nvPicPr>
          <p:cNvPr id="7" name="Picture 6" descr="C:\Users\малышка\Desktop\проект шатск\наше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653136"/>
            <a:ext cx="2895997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0285134"/>
      </p:ext>
    </p:extLst>
  </p:cSld>
  <p:clrMapOvr>
    <a:masterClrMapping/>
  </p:clrMapOvr>
  <p:transition advTm="3358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486400" cy="576064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Шатск</a:t>
            </a:r>
            <a:r>
              <a:rPr lang="ru-RU" sz="2800" dirty="0" smtClean="0">
                <a:solidFill>
                  <a:schemeClr val="tx1"/>
                </a:solidFill>
              </a:rPr>
              <a:t> в будущем.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малышка\Desktop\проект шатск\буд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3284984"/>
            <a:ext cx="7704856" cy="3384376"/>
          </a:xfrm>
          <a:prstGeom prst="rect">
            <a:avLst/>
          </a:prstGeom>
          <a:noFill/>
        </p:spPr>
      </p:pic>
      <p:pic>
        <p:nvPicPr>
          <p:cNvPr id="4" name="Picture 3" descr="C:\Users\малышка\Desktop\проект шатск\буд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052736"/>
            <a:ext cx="3528392" cy="2140843"/>
          </a:xfrm>
          <a:prstGeom prst="rect">
            <a:avLst/>
          </a:prstGeom>
          <a:noFill/>
        </p:spPr>
      </p:pic>
      <p:pic>
        <p:nvPicPr>
          <p:cNvPr id="5" name="Picture 4" descr="C:\Users\малышка\Desktop\проект шатск\буд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052736"/>
            <a:ext cx="3702371" cy="2111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6045542"/>
      </p:ext>
    </p:extLst>
  </p:cSld>
  <p:clrMapOvr>
    <a:masterClrMapping/>
  </p:clrMapOvr>
  <p:transition advTm="30608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293</TotalTime>
  <Words>36</Words>
  <Application>Microsoft Office PowerPoint</Application>
  <PresentationFormat>Экран (4:3)</PresentationFormat>
  <Paragraphs>10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Проект  по окружающему миру</vt:lpstr>
      <vt:lpstr>Поселок Шатск построен в 50-е годы XX века. Своим возникновением он обязан программе освоения новой технологии  подземной газификации угля ПГУ.  </vt:lpstr>
      <vt:lpstr>Поселок Шатск в наше время.</vt:lpstr>
      <vt:lpstr>Слайд 4</vt:lpstr>
      <vt:lpstr>Шатск в будущем.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 РОССИИ</dc:title>
  <dc:creator>малышка</dc:creator>
  <cp:lastModifiedBy>малышка</cp:lastModifiedBy>
  <cp:revision>34</cp:revision>
  <dcterms:modified xsi:type="dcterms:W3CDTF">2016-01-13T19:01:31Z</dcterms:modified>
</cp:coreProperties>
</file>