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23EC-39ED-4911-B6FA-5BC64E64D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AA61-7134-4CDE-9B27-AE9031F8D47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23EC-39ED-4911-B6FA-5BC64E64D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AA61-7134-4CDE-9B27-AE9031F8D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23EC-39ED-4911-B6FA-5BC64E64D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AA61-7134-4CDE-9B27-AE9031F8D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23EC-39ED-4911-B6FA-5BC64E64D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AA61-7134-4CDE-9B27-AE9031F8D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23EC-39ED-4911-B6FA-5BC64E64D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AA61-7134-4CDE-9B27-AE9031F8D47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23EC-39ED-4911-B6FA-5BC64E64D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AA61-7134-4CDE-9B27-AE9031F8D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23EC-39ED-4911-B6FA-5BC64E64D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AA61-7134-4CDE-9B27-AE9031F8D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23EC-39ED-4911-B6FA-5BC64E64D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AA61-7134-4CDE-9B27-AE9031F8D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23EC-39ED-4911-B6FA-5BC64E64D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AA61-7134-4CDE-9B27-AE9031F8D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23EC-39ED-4911-B6FA-5BC64E64D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AA61-7134-4CDE-9B27-AE9031F8D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23EC-39ED-4911-B6FA-5BC64E64D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89AA61-7134-4CDE-9B27-AE9031F8D47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9423EC-39ED-4911-B6FA-5BC64E64D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89AA61-7134-4CDE-9B27-AE9031F8D47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Изложение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9600" dirty="0" smtClean="0"/>
              <a:t>Каток.</a:t>
            </a:r>
            <a:endParaRPr lang="ru-RU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Каток.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Весь день шёл снег. Ночью началась метель. Ударил сильный мороз. У входа в школу намело большой сугроб. Ребята взяли лопаты и стали чистить двор.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На школьном дворе залили каток. Под коньками звенит гладкий лёд. Большой мороз детям не страшен.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Весь день ш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 сне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Ноч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ю н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лась м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тель. Ударил сил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ный моро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У входа в школу нам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ло б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шой су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Ребята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взяли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лопаты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стали чи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тить двор.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На школ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ном дв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 залили к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Под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коньками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зв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нит гла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кий лё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Б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шой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мороз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детям не страшен.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Какая погода была днем?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Когда началась метель?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Какой был мороз?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Где намело сугроб?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сделали ребята?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Где залили каток?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звенит под коньками?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Страшен ли детям мороз?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142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Изложение </vt:lpstr>
      <vt:lpstr>Каток. </vt:lpstr>
      <vt:lpstr>Каток. </vt:lpstr>
      <vt:lpstr>План.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</dc:title>
  <dc:creator>Андрей</dc:creator>
  <cp:lastModifiedBy>Андрей</cp:lastModifiedBy>
  <cp:revision>3</cp:revision>
  <dcterms:created xsi:type="dcterms:W3CDTF">2014-01-29T02:39:24Z</dcterms:created>
  <dcterms:modified xsi:type="dcterms:W3CDTF">2014-01-29T03:03:21Z</dcterms:modified>
</cp:coreProperties>
</file>