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9172">
            <a:off x="817013" y="1097322"/>
            <a:ext cx="3777385" cy="54001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Погодина Светлана Васильевна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Мастер-класс на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тему: «Основные арт-терапевтические направления в работе с детьми»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746">
            <a:off x="4563134" y="57611"/>
            <a:ext cx="4320480" cy="564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12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08912" cy="5904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6288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5.Фототерапия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799"/>
            <a:ext cx="3456384" cy="4176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90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3117"/>
            <a:ext cx="7776864" cy="5688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7008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6.Библиотерапия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3672408" cy="474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09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76864" cy="56886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1700808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«</a:t>
            </a:r>
            <a:r>
              <a:rPr lang="ru-RU" b="1" dirty="0" smtClean="0">
                <a:latin typeface="Monotype Corsiva" panose="03010101010201010101" pitchFamily="66" charset="0"/>
              </a:rPr>
              <a:t>Мантра от усталости» 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Я-талантливый, открытый, добрый и оптимистичный человек.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 каждым днём я люблю  себя всё больше и больше.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У меня огромный потенциал и запас жизненной энергии.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Я уникальна во всей Вселенной.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Я единственная в своём роде и неповторимая.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Я абсолютно уверена в себе и своём будущем.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Я контролирую свою судьбу.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188547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Я-хозяйка своей жизни.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Я-свободная личность.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24036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41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776864" cy="6264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2060848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Цель мастер-класса: ознакомление педагогов с основными направлениями арт-терапии, способствующие созданию благоприятного психологического климата в детском коллективе.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0" y="585531"/>
            <a:ext cx="7776864" cy="5760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242088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Задачи: 1.Создать положительный эмоциональный настрой у участников, используя виды арт-терапии.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2.Способствовать развитию профессионально-творческой активности, раскрытию внутреннего потенциала каждого педагога.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6048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720" y="2183618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Ожидаемые результаты: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1.Практическое освоение  педагогами методов и упражнений арт-терапии.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2.Повышения уровня профессиональной компетенции в области арт-терапии.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3.Рост мотивации к формированию собственного стиля творческой психологической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632848" cy="5760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2204864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Арт-терапевтический  метод  - это…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7" y="404664"/>
            <a:ext cx="7776864" cy="6120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1844824"/>
            <a:ext cx="3168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Направления арт-терапии: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1.Изотерапия.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5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3672408" cy="3485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8092"/>
            <a:ext cx="3672408" cy="366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52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92888" cy="5904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170080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2.Музыкотерапия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02433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3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848872" cy="6048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1628800"/>
            <a:ext cx="30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3.Сказкотерапия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1340768"/>
            <a:ext cx="306034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42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6048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6" y="155679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4.Танцетерапия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1152128" cy="2672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24744"/>
            <a:ext cx="19442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Погодина Светлана Васильевна Мастер-класс на тему: «Основные арт-терапевтические направления в работе с детьми»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11</cp:revision>
  <dcterms:created xsi:type="dcterms:W3CDTF">2016-02-14T16:49:07Z</dcterms:created>
  <dcterms:modified xsi:type="dcterms:W3CDTF">2016-02-14T21:49:03Z</dcterms:modified>
</cp:coreProperties>
</file>