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8" r:id="rId3"/>
    <p:sldId id="259" r:id="rId4"/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3CE29-D951-4118-9FB1-9F0BCEB537F3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F383C-7F6F-44C8-AB23-DFD740D0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F383C-7F6F-44C8-AB23-DFD740D043B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F383C-7F6F-44C8-AB23-DFD740D043B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260648"/>
            <a:ext cx="3395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сахарница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32656"/>
            <a:ext cx="1876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сахар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908720"/>
            <a:ext cx="2702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аренье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980728"/>
            <a:ext cx="1887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арят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58E-6 L -0.42188 0.5307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9306E-7 L -0.00069 0.2266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1878E-6 L 0.41927 0.415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071678"/>
            <a:ext cx="668189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</a:t>
            </a: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бираем</a:t>
            </a:r>
          </a:p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родственников 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706785" y="1936497"/>
            <a:ext cx="3596980" cy="96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394199" y="1963727"/>
            <a:ext cx="364333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23528" y="188640"/>
            <a:ext cx="178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рыба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188640"/>
            <a:ext cx="2299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ловить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260648"/>
            <a:ext cx="1981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окунь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052736"/>
            <a:ext cx="314701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ыбка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рыбачить</a:t>
            </a:r>
          </a:p>
          <a:p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рыбный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1196752"/>
            <a:ext cx="2335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окунёк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1052736"/>
            <a:ext cx="1593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улов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Арка 12"/>
          <p:cNvSpPr/>
          <p:nvPr/>
        </p:nvSpPr>
        <p:spPr>
          <a:xfrm rot="158036">
            <a:off x="413164" y="27419"/>
            <a:ext cx="1211559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 rot="158036">
            <a:off x="341157" y="936138"/>
            <a:ext cx="1211559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Арка 14"/>
          <p:cNvSpPr/>
          <p:nvPr/>
        </p:nvSpPr>
        <p:spPr>
          <a:xfrm rot="158036">
            <a:off x="413164" y="1800234"/>
            <a:ext cx="1211559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 rot="158036">
            <a:off x="341155" y="2664330"/>
            <a:ext cx="1211559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58036">
            <a:off x="3797618" y="212676"/>
            <a:ext cx="1064387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rot="158036">
            <a:off x="4229665" y="1004794"/>
            <a:ext cx="1065645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 rot="158036">
            <a:off x="6749833" y="1153692"/>
            <a:ext cx="1278132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 rot="158036">
            <a:off x="6821688" y="224200"/>
            <a:ext cx="1565859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321703" y="2250273"/>
            <a:ext cx="4143404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652120" y="1268760"/>
            <a:ext cx="1876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сахар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196752"/>
            <a:ext cx="1567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2204864"/>
            <a:ext cx="2892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сахарить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3284984"/>
            <a:ext cx="3152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сахарный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2276872"/>
            <a:ext cx="2234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солить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3429000"/>
            <a:ext cx="2848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солёный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Арка 13"/>
          <p:cNvSpPr/>
          <p:nvPr/>
        </p:nvSpPr>
        <p:spPr>
          <a:xfrm rot="158036">
            <a:off x="989346" y="3379329"/>
            <a:ext cx="990403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Арка 14"/>
          <p:cNvSpPr/>
          <p:nvPr/>
        </p:nvSpPr>
        <p:spPr>
          <a:xfrm rot="158036">
            <a:off x="1133284" y="2230583"/>
            <a:ext cx="1137576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 rot="158036">
            <a:off x="1493285" y="1152163"/>
            <a:ext cx="1211559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58036">
            <a:off x="5597551" y="3248611"/>
            <a:ext cx="1569167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rot="158036">
            <a:off x="5597550" y="2168567"/>
            <a:ext cx="1572478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 rot="158036">
            <a:off x="5741531" y="1233965"/>
            <a:ext cx="1637792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99592" y="260648"/>
            <a:ext cx="2669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солонка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60032" y="260648"/>
            <a:ext cx="3395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сахарница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Арка 21"/>
          <p:cNvSpPr/>
          <p:nvPr/>
        </p:nvSpPr>
        <p:spPr>
          <a:xfrm rot="158036">
            <a:off x="989307" y="212630"/>
            <a:ext cx="1062336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Арка 22"/>
          <p:cNvSpPr/>
          <p:nvPr/>
        </p:nvSpPr>
        <p:spPr>
          <a:xfrm rot="158036">
            <a:off x="4949440" y="225975"/>
            <a:ext cx="1643151" cy="795055"/>
          </a:xfrm>
          <a:prstGeom prst="blockArc">
            <a:avLst>
              <a:gd name="adj1" fmla="val 10800000"/>
              <a:gd name="adj2" fmla="val 21018059"/>
              <a:gd name="adj3" fmla="val 98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7686" y="4786322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Презентацию подготовила</a:t>
            </a:r>
          </a:p>
          <a:p>
            <a:pPr algn="ctr"/>
            <a:r>
              <a:rPr lang="ru-RU" sz="2400" dirty="0" smtClean="0"/>
              <a:t>учитель начальных классов</a:t>
            </a:r>
          </a:p>
          <a:p>
            <a:pPr algn="ctr"/>
            <a:r>
              <a:rPr lang="ru-RU" sz="2400" dirty="0" err="1" smtClean="0"/>
              <a:t>Чалкова</a:t>
            </a:r>
            <a:r>
              <a:rPr lang="ru-RU" sz="2400" dirty="0" smtClean="0"/>
              <a:t> Г.В.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785926"/>
            <a:ext cx="544161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35</Words>
  <Application>Microsoft Office PowerPoint</Application>
  <PresentationFormat>Экран (4:3)</PresentationFormat>
  <Paragraphs>28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гутиера</cp:lastModifiedBy>
  <cp:revision>22</cp:revision>
  <dcterms:created xsi:type="dcterms:W3CDTF">2011-12-10T16:03:13Z</dcterms:created>
  <dcterms:modified xsi:type="dcterms:W3CDTF">2016-02-23T05:25:20Z</dcterms:modified>
</cp:coreProperties>
</file>