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2" r:id="rId5"/>
    <p:sldId id="263" r:id="rId6"/>
    <p:sldId id="264" r:id="rId7"/>
    <p:sldId id="265" r:id="rId8"/>
    <p:sldId id="260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1432-3F56-40E5-ABE2-C1DF349BA96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4429/79551863.64/0_721a1_4e325307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1095"/>
            <a:ext cx="9144000" cy="69390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501008"/>
            <a:ext cx="8280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</a:t>
            </a: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дня  Святого Валентина</a:t>
            </a: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подарки в этот день …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dirty="0"/>
          </a:p>
        </p:txBody>
      </p:sp>
      <p:pic>
        <p:nvPicPr>
          <p:cNvPr id="16390" name="Picture 6" descr="http://i056.radikal.ru/1105/2a/3623e4586709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40957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den.ru/uploads/images/c/6/f/a/3/9e5b71d9d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img0.liveinternet.ru/images/attach/c/5/84/815/84815184_4403711_119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57982"/>
            <a:ext cx="3491880" cy="330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i021.radikal.ru/1102/73/a8fa71b261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720"/>
            <a:ext cx="3995936" cy="300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www.kindereducation.com/arti/%e2%e0%eb%e5%ed%f2%e8%ed%ea%e01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2762250"/>
            <a:ext cx="307657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http://natalix83.narod.ru/otkritki_svoimi_rukami/nemnogo_istorii_o_poyavlenii_valentinok/valentinka_krasnoe_serdcce.jpg?rand=1140851087854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855798"/>
            <a:ext cx="2771800" cy="300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7544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ВАЛЕНТИНКИ СВОИМИ РУКАМИ…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50" name="Picture 14" descr="http://cs4390.userapi.com/u115246847/-14/x_1fa8004f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62325" y="2762250"/>
            <a:ext cx="578167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2" name="Picture 16" descr="http://s44.radikal.ru/i106/1202/fb/b172caa885c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2762250"/>
            <a:ext cx="54864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881933" y="1196752"/>
            <a:ext cx="533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Друзья –это те люди, которые дорожат тобой,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ты дорожишь ими!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file.mobilmusic.ru/d4/e3/01/716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176464" cy="5970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римском городе  </a:t>
            </a:r>
            <a:r>
              <a:rPr lang="ru-RU" sz="28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Терни</a:t>
            </a:r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 3 веке н.э (очень давно), </a:t>
            </a:r>
          </a:p>
          <a:p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времена правления римского императора  Клавдия </a:t>
            </a:r>
            <a:r>
              <a:rPr lang="en-US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жил христианский священник – Валентин. Который был очень добрым, он помогал всем нуждающимся, больным и влюбленным…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0" descr="http://siostra.linuxpl.info/WordPress/wp-content/uploads/priest_easter_procession_hg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76672"/>
            <a:ext cx="2238125" cy="46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usdods.ya1.ru/uploads/posts/2011-07/thumbs/1311296847_1264852096_ac3cd927047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39604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Император Клавдий  не разрешал своим  войнам иметь семьи. Он считал, что  вступивший в брак человек  много времени проводит с семьей и не думает о благе императора и воинских доблестях.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Поэтому император издал указ -запрещающий войнам вступать в брак.</a:t>
            </a:r>
          </a:p>
        </p:txBody>
      </p:sp>
      <p:pic>
        <p:nvPicPr>
          <p:cNvPr id="14" name="Picture 10" descr="http://www.desoto.k12.wi.us/parker/worldcultures/romangladiato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548680"/>
            <a:ext cx="2664296" cy="480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711/102699435.3a6/0_702e4_628457c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706" y="0"/>
            <a:ext cx="920870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Не страшась императорского гнева, молодой христианский священник Валентин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продолжал тайно венчать  влюбленных, он мирил поссорившихся,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писал письма родным, кто не умел писать.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16" descr="http://img-fotki.yandex.ru/get/6207/131624064.138/0_80bcd_e65e92a5_X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636912"/>
            <a:ext cx="4698190" cy="3933056"/>
          </a:xfrm>
          <a:prstGeom prst="rect">
            <a:avLst/>
          </a:prstGeom>
          <a:noFill/>
        </p:spPr>
      </p:pic>
      <p:pic>
        <p:nvPicPr>
          <p:cNvPr id="20482" name="Picture 2" descr="http://stat17.privet.ru/lr/0a06c3059f7df6331f8470a4a8fc99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0"/>
            <a:ext cx="2664296" cy="303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den.ru/uploads/images/c/6/f/a/3/9e5b71d9d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38164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Сохранить все в тайне не было никакой возможности,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Нашлись предатели, которые рассказали Клавдию о священнике Валентине..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В конце 269 года н.э – Валентин был взят под стражу, а вскоре был подписан указ о его казни.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1506" name="Picture 2" descr="http://t5.tagstat.com/image04/c/5de2/8001053H5Ty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5104" y="548680"/>
            <a:ext cx="464451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711/102699435.3a6/0_702e4_628457c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706" y="0"/>
            <a:ext cx="920870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5699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Пока Валентин сидел в подземелье, он совершил чудеса: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лепой дочери тюремщика – вернул зрение, исцелял раны, вселял  веру в себя  и в свои  силы, провозглашал любовь к людям, родным и близким.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Вот такой был прекрасный человек с огромной,  творящей добро душой   -   Валентин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blestki.com/RAZDELITEL/10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0"/>
            <a:ext cx="566871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sdods.ya1.ru/uploads/posts/2011-07/thumbs/1311296847_1264852096_ac3cd927047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5365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Неудивительно, что о Валентине не забыли и избрали покровителем всех влюбленных.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Как христианский мученик, пострадавшей за веру, он был провозглашен Святым. </a:t>
            </a:r>
          </a:p>
          <a:p>
            <a:endParaRPr lang="ru-RU" sz="8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В Европе День Святого Валентина отмечают  с  18 века .</a:t>
            </a:r>
          </a:p>
          <a:p>
            <a:endParaRPr lang="ru-RU" sz="8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14 февраля стал днем , когда мы все должны вспомнить о тех кого любим, своих родных и близких.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 этот день принято дарить друг - другу  </a:t>
            </a:r>
            <a:r>
              <a:rPr lang="ru-RU" sz="2400" b="1" dirty="0" err="1" smtClean="0">
                <a:solidFill>
                  <a:srgbClr val="7030A0"/>
                </a:solidFill>
              </a:rPr>
              <a:t>валентинки</a:t>
            </a:r>
            <a:r>
              <a:rPr lang="ru-RU" sz="2400" b="1" dirty="0" smtClean="0">
                <a:solidFill>
                  <a:srgbClr val="7030A0"/>
                </a:solidFill>
              </a:rPr>
              <a:t>, маленькие сердечки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img1.liveinternet.ru/images/attach/c/4/82/386/82386841_large_V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412776"/>
            <a:ext cx="3162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4711/102699435.3a6/0_702e4_628457c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706" y="0"/>
            <a:ext cx="920870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09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Знаете ли Вы, что….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68760"/>
            <a:ext cx="5724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Итальянцы в этот день своим близким и любимым дарят сладости. Этот день в Италии называется СЛАДКИМ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Французы пишут стихи для своих родных.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Финны дарят подарки в форме сердца. А еще в этот день дети,  обязательно,  делают подарки мамам.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В Японии проводится конкурс, на самое красивое и выразительное стихотворения о  родных и любимых.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7414" name="Picture 6" descr="http://gif-anim.narod.ru/Cveti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309296">
            <a:off x="4439297" y="2320850"/>
            <a:ext cx="4891654" cy="345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.mobilmusic.ru/d4/e3/01/716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764704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Англичане в этот день дарят всем подарки, в виде сердечка,  и своим животным, особенно собакам и лошадям.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В Америке дарят розы и конфеты..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В России принято дарить </a:t>
            </a:r>
            <a:r>
              <a:rPr lang="ru-RU" sz="2400" b="1" dirty="0" err="1" smtClean="0">
                <a:solidFill>
                  <a:srgbClr val="7030A0"/>
                </a:solidFill>
              </a:rPr>
              <a:t>валентинки</a:t>
            </a:r>
            <a:r>
              <a:rPr lang="ru-RU" sz="2400" b="1" dirty="0" smtClean="0">
                <a:solidFill>
                  <a:srgbClr val="7030A0"/>
                </a:solidFill>
              </a:rPr>
              <a:t>,  сделанные своими руками…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8479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Символ Дня Святого Валентина во всех странах   стали воркующие голубки и сердца.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8" name="Picture 4" descr="http://www.stihi.ru/pics/2012/08/22/779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124744"/>
            <a:ext cx="35052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Оксана Тарасова</cp:lastModifiedBy>
  <cp:revision>24</cp:revision>
  <dcterms:created xsi:type="dcterms:W3CDTF">2013-02-04T09:36:02Z</dcterms:created>
  <dcterms:modified xsi:type="dcterms:W3CDTF">2016-02-23T14:53:02Z</dcterms:modified>
</cp:coreProperties>
</file>