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split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1805" y="1066800"/>
            <a:ext cx="648927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уроку русского языка </a:t>
            </a: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3 классе «Б»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теме: </a:t>
            </a:r>
            <a:endParaRPr lang="ru-RU" sz="4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«Открытие новых знаний. </a:t>
            </a: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4419600"/>
            <a:ext cx="530125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МБОУ «Прогимназия № 2»</a:t>
            </a:r>
          </a:p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Нечепаева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Светлана Анатольевна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905000"/>
            <a:ext cx="8534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хорошую работу!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676400"/>
            <a:ext cx="68425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лот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и к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тан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вс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гда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инт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 п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годные условия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534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Задание 1. Проверь себя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Вставь пропущенные буквы.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276600"/>
            <a:ext cx="876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лот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– пилотировать,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пилотный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тан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– капитанский.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Инт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 – интерес, интересный. П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годные – погожий, погода, распогодилось.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Задание 2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Составь словосочетания, используя словарные слова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47800"/>
            <a:ext cx="8686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Ценить (что?) Род . на, ко . 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ектив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дорожить (чем?)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. бода,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бята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радоваться (чему?)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праз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. ник, а . 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етит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038600"/>
            <a:ext cx="8686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Вариант 2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Интересоваться (чем?) хо . . ей, к 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рабль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удивляться (чему?)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. беда,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машка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мечтать (о чём?) до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дания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М 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сква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Задание 2. Проверь себя.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Составь словосочетания, используя словарные слова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47800"/>
            <a:ext cx="8686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Ценить (что?) Род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ну, ко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ектив,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дорожить (чем?) св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бодой, р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бятами,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радоваться (чему?) праз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нику, а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етиту.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038600"/>
            <a:ext cx="8686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Вариант 2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Интересоваться (чем?) хо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еем, к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раблём,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удивляться (чему?) п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беде, р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машке,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мечтать (о чём?) о св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дании, о М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скве.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Задание 3. Проверь себя.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Выпиши словосочетания со словом «чеснок», выделите окончания в этом слове.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574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обычном чеснок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обычного чеснок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обычным чеснок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у обычного чеснок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4196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обычн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чеснок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обычн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чеснок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обычн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ым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чеснок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у обычн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чеснок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Задание 4. Проверь себя.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Измени словосочетание, употребив его во множественном числе.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956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ЧУДЕСНЫЕ ВСТРЕЧИ</a:t>
            </a: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050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ЧАЙНЫЕ ЧАШКИ</a:t>
            </a: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32004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ШИРОКИЕ МОРЯ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2133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ЖИВЫЕ РЫБЫ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52400" y="38862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СЧАСТЛИВЫЕ ЛИЦА</a:t>
            </a: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45720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ЧАСТЫЕ ОШИБКИ</a:t>
            </a: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1816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ЖИЛЫЕ КОМНАТЫ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57912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МОРСКИЕ БЕРЕГА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Задание 5.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Проследите за изменением окончаний глаголов прошедшего времени. Запиши два любых предложения, распространив их. Постарайся выделить окончание у глаголов.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429000"/>
            <a:ext cx="8686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Пруд  замёрз.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Река  замёрзла.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Ручьи  замёрзли.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Озеро  замёрзло.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Задание 5. Проверь себя.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Проследите за изменением окончаний глаголов прошедшего времени. Запиши два любых предложения, распространив их. Постарайся выделить окончание у глаголов.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743200"/>
            <a:ext cx="8686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Наш пруд за деревней давно замёрз.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Река Ухватка замёрзла ещё в ноябре.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Все ручьи в лесу очень рано замёрзли.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Озеро Белое в этом году долго не замерзало.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534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Закрепление изученного.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858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Выбросить из головы. – Постараться забыть.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812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Светлая голова. – Умный, думающий человек.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2004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 снег на голову. – Внезапно, неожиданно.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3434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Ходить на голове. – Шалить, озорничать.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1816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Отвечать головой. – Взять на себя ответственность.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</TotalTime>
  <Words>457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Toshiba</cp:lastModifiedBy>
  <cp:revision>18</cp:revision>
  <dcterms:created xsi:type="dcterms:W3CDTF">2016-02-21T19:23:53Z</dcterms:created>
  <dcterms:modified xsi:type="dcterms:W3CDTF">2016-02-27T18:41:40Z</dcterms:modified>
</cp:coreProperties>
</file>