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split orient="vert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Урок русского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языка во 2 классе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15240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«Способы 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проверки </a:t>
            </a:r>
          </a:p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парных 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согласных»</a:t>
            </a:r>
            <a:endParaRPr lang="ru-RU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038600"/>
            <a:ext cx="899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Подготовила: учитель начальных классов </a:t>
            </a:r>
          </a:p>
          <a:p>
            <a:pPr algn="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МБОУ «Прогимназия № 2»</a:t>
            </a:r>
          </a:p>
          <a:p>
            <a:pPr algn="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г. Воронежа </a:t>
            </a:r>
          </a:p>
          <a:p>
            <a:pPr algn="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Нечепаева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ветлана Анатольевна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1600" y="304800"/>
            <a:ext cx="70903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6600" y="1371600"/>
            <a:ext cx="23725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Уж и ёжи.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2209800"/>
            <a:ext cx="3406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Соревнование.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3124200"/>
            <a:ext cx="4034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Добежал первый!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4114800"/>
            <a:ext cx="29974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Обманщики!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5181600"/>
            <a:ext cx="26629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Пошутили!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6" grpId="1"/>
      <p:bldP spid="7" grpId="0"/>
      <p:bldP spid="7" grpId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5600" y="304800"/>
            <a:ext cx="34831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Чистописание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1143000"/>
            <a:ext cx="3908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б –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; в –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; г – к;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2057400"/>
            <a:ext cx="76492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Ёж, корж, морж, стог, слог, круг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0" y="1143000"/>
            <a:ext cx="29209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– т; ж -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28956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Парные согласные можно проверить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0" y="3657600"/>
            <a:ext cx="38186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Ёж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корж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морж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стог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слог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круг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400" y="4876800"/>
            <a:ext cx="71891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  .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рины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етровны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гото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. обе . 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5791200"/>
            <a:ext cx="72453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рины </a:t>
            </a:r>
            <a:r>
              <a:rPr lang="ru-RU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етровны гото</a:t>
            </a:r>
            <a:r>
              <a:rPr lang="ru-RU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обе</a:t>
            </a:r>
            <a:r>
              <a:rPr lang="ru-RU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д.</a:t>
            </a:r>
            <a:endParaRPr lang="ru-RU" sz="4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1600" y="304800"/>
            <a:ext cx="7020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Актуализация новых знаний.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1371600"/>
            <a:ext cx="55496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Поезд, игра, арбуз, клад.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2667000"/>
            <a:ext cx="65003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Острый, клюв, сладкий, мёд.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3810000"/>
            <a:ext cx="55638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Этаж, олень, шарф, шар.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8400" y="5181600"/>
            <a:ext cx="52347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Сказка, сказ, утюг, сон.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52800" y="304800"/>
            <a:ext cx="29768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Новая тема.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0" y="1828800"/>
            <a:ext cx="25908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 кого?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Лебедя,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деда,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сторожа,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солдата,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голубя,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ерша,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народа</a:t>
            </a: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914400"/>
            <a:ext cx="266875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 чего?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Оврага,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голоса,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глаза,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самолёта,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огорода,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груза,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труда,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мороза,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Города,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завода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2600" y="1143000"/>
            <a:ext cx="25489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Упр. №168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7400" y="304800"/>
            <a:ext cx="5991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Закрепление изученного.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1066800"/>
            <a:ext cx="6320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Снег – снеговой – снежный.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1828800"/>
            <a:ext cx="65075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Вред – вредный – навредить.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2590800"/>
            <a:ext cx="6775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Грязь – загрязнить –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грязнуля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7800" y="3352800"/>
            <a:ext cx="74730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Берег – береговушки - побережье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0" y="4191000"/>
            <a:ext cx="55973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Лёд – ледовый - ледяной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0" y="5181600"/>
            <a:ext cx="61477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Улов – ловить - переловить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7400" y="304800"/>
            <a:ext cx="5991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Закрепление изученного.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1066800"/>
            <a:ext cx="38312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Снег – снеговой.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1828800"/>
            <a:ext cx="65075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Вред – вред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ый – навредить.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2590800"/>
            <a:ext cx="6775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Грязь – загряз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ить –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гряз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уля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7800" y="3352800"/>
            <a:ext cx="48604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Берег – береговушки.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0" y="4191000"/>
            <a:ext cx="5810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Лёд – ледовый – ледяной.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0" y="5181600"/>
            <a:ext cx="63609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Улов – ловить – переловить.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0400" y="381000"/>
            <a:ext cx="29161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 урока.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41099" y="1219200"/>
            <a:ext cx="66765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 – много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Крот - кроты, столб – столбы.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600" y="2743200"/>
            <a:ext cx="717747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Задать вопрос: нет чего? (кого?)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Нет града, плуга, урока, слова.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Нет зверя, голубя, соседа.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0600" y="4876800"/>
            <a:ext cx="793326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Подобрать слова – родственники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Час – часовой – часики - часовщик.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Тема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</Template>
  <TotalTime>113</TotalTime>
  <Words>312</Words>
  <Application>Microsoft Office PowerPoint</Application>
  <PresentationFormat>Экран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Тема5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Toshiba</dc:creator>
  <cp:lastModifiedBy>Toshiba</cp:lastModifiedBy>
  <cp:revision>14</cp:revision>
  <dcterms:created xsi:type="dcterms:W3CDTF">2013-04-04T18:02:02Z</dcterms:created>
  <dcterms:modified xsi:type="dcterms:W3CDTF">2016-02-27T19:27:18Z</dcterms:modified>
</cp:coreProperties>
</file>