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5" r:id="rId2"/>
    <p:sldMasterId id="2147483737" r:id="rId3"/>
  </p:sldMasterIdLst>
  <p:notesMasterIdLst>
    <p:notesMasterId r:id="rId24"/>
  </p:notesMasterIdLst>
  <p:sldIdLst>
    <p:sldId id="259" r:id="rId4"/>
    <p:sldId id="274" r:id="rId5"/>
    <p:sldId id="256" r:id="rId6"/>
    <p:sldId id="257" r:id="rId7"/>
    <p:sldId id="260" r:id="rId8"/>
    <p:sldId id="266" r:id="rId9"/>
    <p:sldId id="267" r:id="rId10"/>
    <p:sldId id="265" r:id="rId11"/>
    <p:sldId id="273" r:id="rId12"/>
    <p:sldId id="262" r:id="rId13"/>
    <p:sldId id="264" r:id="rId14"/>
    <p:sldId id="272" r:id="rId15"/>
    <p:sldId id="278" r:id="rId16"/>
    <p:sldId id="271" r:id="rId17"/>
    <p:sldId id="270" r:id="rId18"/>
    <p:sldId id="269" r:id="rId19"/>
    <p:sldId id="268" r:id="rId20"/>
    <p:sldId id="263" r:id="rId21"/>
    <p:sldId id="277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7" autoAdjust="0"/>
    <p:restoredTop sz="94660"/>
  </p:normalViewPr>
  <p:slideViewPr>
    <p:cSldViewPr snapToGrid="0">
      <p:cViewPr varScale="1">
        <p:scale>
          <a:sx n="46" d="100"/>
          <a:sy n="46" d="100"/>
        </p:scale>
        <p:origin x="6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2D7D5-BDB6-46A2-885A-204149BEBD23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02D17-4942-4E9F-ADE1-0F63A587F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36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65D4D53-50F5-4407-90AD-D91770B7FA4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FB2E1E-ABB6-4D86-AC03-B65A3CBB0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56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65D4D53-50F5-4407-90AD-D91770B7FA4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FB2E1E-ABB6-4D86-AC03-B65A3CBB0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69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13800" y="128588"/>
            <a:ext cx="2734733" cy="5986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8588"/>
            <a:ext cx="8001000" cy="5986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65D4D53-50F5-4407-90AD-D91770B7FA4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FB2E1E-ABB6-4D86-AC03-B65A3CBB0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45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4392201-BCD2-4B20-AE0B-20E6A61AB3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63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CDA8B2-FA07-485A-9381-44978F08B4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369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649EA2-6983-4FC3-8723-4A75880E64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71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7867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0667" y="1600200"/>
            <a:ext cx="5369984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C100C6-4639-46E5-AA15-6A6B584DFC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49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672F02-8322-4032-BB6F-13F10DB934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189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C9AE81-B6DA-4563-B42F-943BC896B8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548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DD5034-24A2-464A-86C6-121686F958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503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341965-A680-486C-87D7-5A4AAF400C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13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65D4D53-50F5-4407-90AD-D91770B7FA4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FB2E1E-ABB6-4D86-AC03-B65A3CBB0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950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E6B4A9-5F69-4C3A-A7A6-96368468B7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36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BED21D-223F-4281-8EF5-4013F1B4B1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287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15918" y="128588"/>
            <a:ext cx="2734733" cy="5986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8588"/>
            <a:ext cx="8003117" cy="5986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EE5BD2-62D5-44AC-8918-5E409F9E4BA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3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A54CA8-5B65-42E1-A430-AFC4940951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371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B108C8-3D08-4B42-BFB3-486990CC235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646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F41A2A-2EF0-42F2-905E-BEBDED917B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472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367867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0667" y="1604963"/>
            <a:ext cx="5369984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554C9A-E717-4158-BB50-5DC36F3F48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180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7E2048-347D-42CA-80B3-89ED2E9D423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36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EF3B48-7958-4BDD-8C05-6F56A91F6B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37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9C3131-792C-408D-B69B-D87DDFD82F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77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65D4D53-50F5-4407-90AD-D91770B7FA4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FB2E1E-ABB6-4D86-AC03-B65A3CBB0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459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E87E10-D2BF-4124-B01A-BEA509F2B8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292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279081-48B3-439B-9EB5-2F9995E598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4927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ECAA02A-0577-440B-9AAE-12E3F81B3A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55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15918" y="1604963"/>
            <a:ext cx="2734733" cy="4514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4963"/>
            <a:ext cx="8003117" cy="4514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88BB42-893B-40D9-8D9B-6024A2149D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42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7867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0667" y="1600200"/>
            <a:ext cx="5367867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65D4D53-50F5-4407-90AD-D91770B7FA4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FB2E1E-ABB6-4D86-AC03-B65A3CBB0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40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65D4D53-50F5-4407-90AD-D91770B7FA4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FB2E1E-ABB6-4D86-AC03-B65A3CBB0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28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65D4D53-50F5-4407-90AD-D91770B7FA4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FB2E1E-ABB6-4D86-AC03-B65A3CBB0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82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65D4D53-50F5-4407-90AD-D91770B7FA4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FB2E1E-ABB6-4D86-AC03-B65A3CBB0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4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65D4D53-50F5-4407-90AD-D91770B7FA4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FB2E1E-ABB6-4D86-AC03-B65A3CBB0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20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65D4D53-50F5-4407-90AD-D91770B7FA4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FB2E1E-ABB6-4D86-AC03-B65A3CBB0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5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8588"/>
            <a:ext cx="10938933" cy="140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38933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52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245225"/>
            <a:ext cx="2810933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765D4D53-50F5-4407-90AD-D91770B7FA4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0" y="6245225"/>
            <a:ext cx="3826933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245225"/>
            <a:ext cx="2810933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19FB2E1E-ABB6-4D86-AC03-B65A3CBB0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88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ctr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ctr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ctr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1" fontAlgn="base" hangingPunct="1">
        <a:lnSpc>
          <a:spcPct val="87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87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87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6CCFF"/>
            </a:gs>
            <a:gs pos="100000">
              <a:srgbClr val="3399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8589"/>
            <a:ext cx="10941051" cy="1423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41051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245225"/>
            <a:ext cx="2813051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0" y="6245225"/>
            <a:ext cx="3829051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245225"/>
            <a:ext cx="2813051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1C2912E0-79FB-4F57-BC44-FD30D423C4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66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981200"/>
            <a:ext cx="10331451" cy="157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06400" y="6245225"/>
            <a:ext cx="3016251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4165600" y="6245225"/>
            <a:ext cx="3829051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245225"/>
            <a:ext cx="3016251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1pPr>
          </a:lstStyle>
          <a:p>
            <a:fld id="{70A486E8-0467-4511-A5E6-FF4A5076851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41051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92102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695325" y="1246909"/>
            <a:ext cx="10348913" cy="2597728"/>
          </a:xfrm>
        </p:spPr>
        <p:txBody>
          <a:bodyPr>
            <a:noAutofit/>
          </a:bodyPr>
          <a:lstStyle/>
          <a:p>
            <a:pPr algn="ctr"/>
            <a:r>
              <a:rPr lang="ru-RU" sz="38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семинар </a:t>
            </a:r>
            <a:r>
              <a:rPr lang="ru-RU" sz="3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современных инновационных педагогических </a:t>
            </a:r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lang="ru-RU" sz="3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5325" y="3844637"/>
            <a:ext cx="1088014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Шойгарова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Айлана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Евгеньевна</a:t>
            </a:r>
          </a:p>
          <a:p>
            <a:pPr algn="r"/>
            <a:r>
              <a:rPr lang="ru-RU" sz="3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</a:p>
          <a:p>
            <a:pPr algn="r"/>
            <a:r>
              <a:rPr lang="ru-RU" sz="3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МБОУ СОШ №2 с. Сарыг-Сеп</a:t>
            </a:r>
            <a:endParaRPr lang="ru-RU" sz="3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278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03" y="1122218"/>
            <a:ext cx="11369279" cy="463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6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73" y="353291"/>
            <a:ext cx="9933709" cy="633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286"/>
            <a:ext cx="11808538" cy="28363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18" y="3380617"/>
            <a:ext cx="5444200" cy="6718374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0101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5" y="1122218"/>
            <a:ext cx="10952017" cy="32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28" y="780265"/>
            <a:ext cx="10749415" cy="607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5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74" y="145473"/>
            <a:ext cx="10411381" cy="671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46" y="394855"/>
            <a:ext cx="10120744" cy="64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09" y="1246909"/>
            <a:ext cx="11305309" cy="44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3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16" y="914399"/>
            <a:ext cx="10887889" cy="56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37" y="1239776"/>
            <a:ext cx="11472334" cy="324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27" y="405948"/>
            <a:ext cx="11118273" cy="2772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95" y="3366656"/>
            <a:ext cx="6129068" cy="32128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870" y="3366656"/>
            <a:ext cx="5176239" cy="32128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440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117" y="2794941"/>
            <a:ext cx="8602202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96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9546" y="135134"/>
            <a:ext cx="10889672" cy="672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Результативность использования </a:t>
            </a:r>
            <a:r>
              <a:rPr lang="ru-RU" sz="24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информационно-коммуникационных</a:t>
            </a:r>
            <a:r>
              <a:rPr lang="ru-RU" sz="24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технологий</a:t>
            </a:r>
            <a:r>
              <a:rPr lang="ru-RU" sz="24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образовательном процессе: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говорить о том, что практически на всех предметах в той или иной степени при проведении уроков применяются ИКТ: русский язык, литературное чтение, математика, окружающий мир, труд, ИЗО, музыка.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Используя различные формы работы с ИКТ. Наиболее распространенным способом является применение презентаций на уроках. Некоторые формы, которые реализуются на различных предметах: 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Просмотр демонстрационных презентаций, сопровождающих лекцию учителя.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Просмотр презентаций, подготовленных учениками при их выступлениях с сообщениями.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Обсуждение материалов презентации, пособия с учителем.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Обсуждение материалов, представленных с применением ИКТ, в группе с последующим подведением итогов.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презентаций для собственного выступления.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3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1272" y="1371599"/>
            <a:ext cx="10619509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Готовые программные продукты на компакт-дисках также широко использую на уроках. Учебные программы позволяют многократно повторять необходимый материал, вернуться к пропущенным фрагментам, работать в индивидуальном режиме. Игровые формы позволяют моделировать исторические события при различных вариантах развития, меняя условия, что позволяет ученикам самостоятельно устанавливать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причинно-следственные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связи, видеть логику событий, учит принимать решения, прогнозировать и оценивать результат.</a:t>
            </a:r>
          </a:p>
        </p:txBody>
      </p:sp>
    </p:spTree>
    <p:extLst>
      <p:ext uri="{BB962C8B-B14F-4D97-AF65-F5344CB8AC3E}">
        <p14:creationId xmlns:p14="http://schemas.microsoft.com/office/powerpoint/2010/main" val="22935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27" y="1030387"/>
            <a:ext cx="11118273" cy="582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54" y="1143000"/>
            <a:ext cx="1114494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55" y="1018308"/>
            <a:ext cx="11031827" cy="56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073" y="249383"/>
            <a:ext cx="989214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55" y="249384"/>
            <a:ext cx="11513127" cy="28055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37" y="3177678"/>
            <a:ext cx="4530437" cy="3397827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65" y="3177679"/>
            <a:ext cx="4633206" cy="3397827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1382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9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презентация9</Template>
  <TotalTime>653</TotalTime>
  <Words>200</Words>
  <Application>Microsoft Office PowerPoint</Application>
  <PresentationFormat>Широкоэкранный</PresentationFormat>
  <Paragraphs>14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 Unicode MS</vt:lpstr>
      <vt:lpstr>Arial</vt:lpstr>
      <vt:lpstr>Calibri</vt:lpstr>
      <vt:lpstr>Times New Roman</vt:lpstr>
      <vt:lpstr>Wingdings</vt:lpstr>
      <vt:lpstr>презентация9</vt:lpstr>
      <vt:lpstr>Оформление по умолчанию</vt:lpstr>
      <vt:lpstr>1_Оформление по умолчанию</vt:lpstr>
      <vt:lpstr>Методический семинар  «Эффективное использование современных инновационных педагогических технологий»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семинар</dc:title>
  <dc:creator>1</dc:creator>
  <cp:lastModifiedBy>1</cp:lastModifiedBy>
  <cp:revision>28</cp:revision>
  <dcterms:created xsi:type="dcterms:W3CDTF">2016-02-09T07:17:57Z</dcterms:created>
  <dcterms:modified xsi:type="dcterms:W3CDTF">2016-02-23T13:45:46Z</dcterms:modified>
</cp:coreProperties>
</file>