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101921-0C8D-46C8-83F8-8B585059AE11}" type="datetimeFigureOut">
              <a:rPr lang="ru-RU" smtClean="0"/>
              <a:t>09.03.2015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D2F706-A5C2-4CB6-96F5-2597727EE12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Повторение. Работа над предложением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786742" cy="4214842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измените форму слов и составьте предложение.</a:t>
            </a:r>
          </a:p>
          <a:p>
            <a:pPr algn="l"/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Белый, раздвинуть, сухой, зелёный, листок, подснежник, трава.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Проверьте!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Белые подснежники зелёными листьями раздвинут сухую траву.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*синтаксический разбор предложения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*обозначение орфограмм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*подснежники – разбор по составу.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же мыться, плескаться, купаться, нырять, кувыркаться в ушате, в корыте и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охани.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прочитайте предложение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*назовите все глаголы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*на что оканчиваются данные глаголы?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*назовите «лишний» глагол. Почему?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*что объединяет другие глаголы?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*на какие вопросы отвечают глаголы?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Формулируем тему:</a:t>
            </a: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узнаем: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Чему научимся: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будем достигать цели: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самостоятельно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упр.274 с.94      ПРАВИЛО с.95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*чем интересен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местоимение – писали отдельно, означал «себя», «сам»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*упр.276 с.96 (самостоятельно)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*упр.275 по образцу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Подводим итоги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узнали?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Чему научились?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достигали цели?</a:t>
            </a: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Дома: с.109 упр.6, правило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Спасибо за работу!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юдмила\Documents\всякая всячина\мультики\FANTAS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6775" y="1943100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194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Повторение. Работа над предложением.</vt:lpstr>
      <vt:lpstr>Проверьте!</vt:lpstr>
      <vt:lpstr>Наблюдение</vt:lpstr>
      <vt:lpstr>Проблема</vt:lpstr>
      <vt:lpstr>Работа самостоятельно</vt:lpstr>
      <vt:lpstr>Подводим итоги</vt:lpstr>
      <vt:lpstr>         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Работа над предложением.</dc:title>
  <dc:creator>Людмила</dc:creator>
  <cp:lastModifiedBy>Людмила</cp:lastModifiedBy>
  <cp:revision>6</cp:revision>
  <dcterms:created xsi:type="dcterms:W3CDTF">2015-03-09T08:34:17Z</dcterms:created>
  <dcterms:modified xsi:type="dcterms:W3CDTF">2015-03-09T09:27:23Z</dcterms:modified>
</cp:coreProperties>
</file>