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E2AED6-4819-4C0C-9397-D58705752E14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AA5709-EEEE-491A-8738-E82A213F9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2AED6-4819-4C0C-9397-D58705752E14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AA5709-EEEE-491A-8738-E82A213F9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2AED6-4819-4C0C-9397-D58705752E14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AA5709-EEEE-491A-8738-E82A213F9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2AED6-4819-4C0C-9397-D58705752E14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AA5709-EEEE-491A-8738-E82A213F90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2AED6-4819-4C0C-9397-D58705752E14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AA5709-EEEE-491A-8738-E82A213F90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2AED6-4819-4C0C-9397-D58705752E14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AA5709-EEEE-491A-8738-E82A213F90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2AED6-4819-4C0C-9397-D58705752E14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AA5709-EEEE-491A-8738-E82A213F9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2AED6-4819-4C0C-9397-D58705752E14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AA5709-EEEE-491A-8738-E82A213F90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2AED6-4819-4C0C-9397-D58705752E14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AA5709-EEEE-491A-8738-E82A213F9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4E2AED6-4819-4C0C-9397-D58705752E14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AA5709-EEEE-491A-8738-E82A213F9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E2AED6-4819-4C0C-9397-D58705752E14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AA5709-EEEE-491A-8738-E82A213F90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E2AED6-4819-4C0C-9397-D58705752E14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AA5709-EEEE-491A-8738-E82A213F90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82976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Словарная работа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2924944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М…р…з, з…бота, р…</a:t>
            </a:r>
            <a:r>
              <a:rPr lang="ru-RU" sz="4000" b="1" dirty="0" err="1" smtClean="0"/>
              <a:t>монт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Задание: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измените по лицам и числам в настоящем времени глаголы: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говорить,  нести,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сочинить,  спасти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 говорю, мы говорим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 говоришь, вы говорите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(она, оно) говорит, они говорят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сочиняю, мы сочиняем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 сочиняешь, вы сочиняете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(она, оно) сочиняет, они сочиняют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несу, мы несём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 несёшь, вы несёте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(она, оно) несёт, они несут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спасаю, мы спасаем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 спасаешь, вы спасаете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(она, оно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) спасает,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спасают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Работа в парах</a:t>
            </a:r>
          </a:p>
          <a:p>
            <a:pPr marL="514350" indent="-514350">
              <a:buAutoNum type="arabicPeriod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задание: запишите глаголы в форме 2 лица, ед.числа: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расти, разместить, молчать, пасти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задание: запишите глаголы в форме 2 лица, мн.числа:</a:t>
            </a:r>
          </a:p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пить, отвезти, уйти, пыхтеть</a:t>
            </a:r>
          </a:p>
          <a:p>
            <a:pPr marL="514350" indent="-514350"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Чтоб определить спряжение,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Посмотри на окончание.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 ещё на ударение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Обрати своё внимание!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Когда окончание под ударением,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Легко ты узнаешь, какое спряжение!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Вывод: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Спряжение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постоянный признак глагола. 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Это означает, что каждый глагол относится либо к первому спряжению, либо ко второму  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другое спряжение перейти не может!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    ПРОВЕРЬ!</a:t>
            </a:r>
          </a:p>
          <a:p>
            <a:endParaRPr lang="ru-RU" i="1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имён существительных  - склонение, а у глаголов - спряжение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Спряжение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изменение глаголов по лицам и числам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лаголы 1 спряжения - …., глаголы 2 спряжения -….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smtClean="0"/>
              <a:t>        Спасибо за работу на уроке!</a:t>
            </a:r>
            <a:endParaRPr lang="ru-RU" sz="3200" i="1" dirty="0"/>
          </a:p>
        </p:txBody>
      </p:sp>
      <p:pic>
        <p:nvPicPr>
          <p:cNvPr id="1026" name="Picture 2" descr="C:\Users\Людмила\Desktop\картинки\Обезьян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214555"/>
            <a:ext cx="4572032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Мороз - морозный – морозить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Забота - заботливый – заботиться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Ремонт - ремонтный - ремонтировать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Мороз – сущ., м.р., 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ед.ч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Заботливый (сын)  – прил., м.р., 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ед.ч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 ремонтировать - ???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Прошедшее время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глаголы изменяются по родам и числам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Настоящее и будущее время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глаголы изменяются по лицам  и числам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прыгает, они пишут, она рисует, они поют, они молчат, он строит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начертит, я наколю, мы будем читать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Построила, выкопал, вышло, учили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   Тема: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Определим: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Научимся: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Узнаем: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Будем учиться: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Наблюдение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Плести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– е    я плету,   мы плетём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– е    ты плетёшь, вы плетёте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– е    он, она, оно плетёт,  они плетут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1468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Кричать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214554"/>
            <a:ext cx="78581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 – е    я кричу,   мы кричим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 – е    ты кричишь, вы кричите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 – е    он, она, оно кричит,  они кричат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личных окончаниях глаголов в одном и том же  лице и числе согласные буквы одинаковые, но изменяются гласные буквы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456</Words>
  <Application>Microsoft Office PowerPoint</Application>
  <PresentationFormat>Экран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Словарная работа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Спасибо за работу на уроке!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Словарная работа</dc:title>
  <dc:creator>Людмила</dc:creator>
  <cp:lastModifiedBy>Люда</cp:lastModifiedBy>
  <cp:revision>13</cp:revision>
  <dcterms:created xsi:type="dcterms:W3CDTF">2015-02-05T10:55:06Z</dcterms:created>
  <dcterms:modified xsi:type="dcterms:W3CDTF">2015-03-14T01:47:56Z</dcterms:modified>
</cp:coreProperties>
</file>