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8725-2C7C-4ADA-8D9D-DD6B36855F20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61182-D214-4A11-9C52-EB57284898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86808" cy="1000131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358246" cy="492922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З…кат   т…ж…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пыла…т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(на) кронах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д…рев…ев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…л…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их ст…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ринной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п…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…л…той.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*Списать предложение</a:t>
            </a:r>
          </a:p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*Вставить пропущенные буквы, обозначить орфограммы</a:t>
            </a:r>
          </a:p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*Разобрать предложение синтаксически (по членам, схема, характеристика)</a:t>
            </a:r>
          </a:p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*Морфологический разбор выделенных слов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Спасибо за работу на уроке!</a:t>
            </a:r>
            <a:endParaRPr lang="ru-RU" dirty="0"/>
          </a:p>
        </p:txBody>
      </p:sp>
      <p:pic>
        <p:nvPicPr>
          <p:cNvPr id="1026" name="Picture 2" descr="C:\Users\Людмила\Documents\всякая всячина\мультики\F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64373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   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 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пыла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 кронах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з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тит их ст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ринной п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той.</a:t>
            </a:r>
          </a:p>
          <a:p>
            <a:pPr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еревьев –</a:t>
            </a:r>
          </a:p>
          <a:p>
            <a:pPr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Пылает - 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С.81 учебника – правило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вопросы вы поставили бы к правилу?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Тема урока: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Цели урока: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повторим: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будем учиться: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Как мы будем добиваться цели?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Вспомним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1.Имена существительные – склоняются, а глаголы - ….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2.Спряжение – это изменение глагола по …….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3.Определить спряжение легко, если…..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 окончаниях глаголов 2 лица единственного числа после  Ш пишется….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5.Глаголы какого спряжения имеют окончания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Проверим свои знания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1.Имена существительные – склоняются, а глаголы - спрягаются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2.Спряжение – это изменение глагола по лицам и числам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3.Определить спряжение легко, если окончание глагола ударное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 окончаниях глаголов 2 лица единственного числа после  Ш  пишется  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5.Глаголы 2 спряжения имеют окончания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Алгоритм определения…..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1.Находим глаголы настоящего и будущего времени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2.Ставим ударение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3.Находим и выделяем окончание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4.Если окончание ударное, определяем спряжение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Алгоритм определения…..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1.Ставлю ударение и определяю, какое окончание у глагола – ударное или безударное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2.Если ударное – пишу, как слышу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3.Если безударное, то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*ставлю глагол в неопределённую форму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*проверяю, правильно ли поставил глагол в неопределённую форму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*смотрю, какой суффикс перед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*если – и – глагол 2 спряжения, пишу в окончаниях букву И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*если  не – и – глагол 1 спряжения, пишу в окончаниях букву Е   и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(-ют)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Работа  в парах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группа ( 1 ряд)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1 столбик глаголов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группа (2 ряд)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столбик глаголов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записать глаголы в тетрадь и определить спряжение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Взаимопроверка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группа ( 1 ряд)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упр.258 (по заданию)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группа (2 ряд)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упр.259 (по заданию)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Взаимопроверка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Подводим итоги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Что мы   повторили: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вспомнили: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Как мы добивались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поставленной цели?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Дома: с.107 – 108 упр.3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404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Повторение</vt:lpstr>
      <vt:lpstr>Проверь себя!</vt:lpstr>
      <vt:lpstr>Проблема</vt:lpstr>
      <vt:lpstr>Вспомним</vt:lpstr>
      <vt:lpstr>Проверим свои знания</vt:lpstr>
      <vt:lpstr>Алгоритм определения…..</vt:lpstr>
      <vt:lpstr>Алгоритм определения…..</vt:lpstr>
      <vt:lpstr>Работа  в парах</vt:lpstr>
      <vt:lpstr>Подводим итоги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Людмила</dc:creator>
  <cp:lastModifiedBy>Людмила</cp:lastModifiedBy>
  <cp:revision>6</cp:revision>
  <dcterms:created xsi:type="dcterms:W3CDTF">2015-02-16T11:46:34Z</dcterms:created>
  <dcterms:modified xsi:type="dcterms:W3CDTF">2015-02-16T12:43:15Z</dcterms:modified>
</cp:coreProperties>
</file>