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1470025"/>
          </a:xfrm>
        </p:spPr>
        <p:txBody>
          <a:bodyPr/>
          <a:lstStyle/>
          <a:p>
            <a:r>
              <a:rPr lang="ru-RU" dirty="0"/>
              <a:t>Дары дерева.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85992"/>
            <a:ext cx="6400800" cy="3352808"/>
          </a:xfrm>
        </p:spPr>
        <p:txBody>
          <a:bodyPr>
            <a:noAutofit/>
          </a:bodyPr>
          <a:lstStyle/>
          <a:p>
            <a:r>
              <a:rPr lang="ru-RU" sz="1800" b="1" i="1" dirty="0">
                <a:solidFill>
                  <a:schemeClr val="tx1"/>
                </a:solidFill>
              </a:rPr>
              <a:t>Божье создание,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b="1" i="1" dirty="0">
                <a:solidFill>
                  <a:schemeClr val="tx1"/>
                </a:solidFill>
              </a:rPr>
              <a:t>Земли, нашей матушки,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b="1" i="1" dirty="0">
                <a:solidFill>
                  <a:schemeClr val="tx1"/>
                </a:solidFill>
              </a:rPr>
              <a:t>Детище милое!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b="1" i="1" dirty="0">
                <a:solidFill>
                  <a:schemeClr val="tx1"/>
                </a:solidFill>
              </a:rPr>
              <a:t>Зыбью зеленою,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b="1" i="1" dirty="0">
                <a:solidFill>
                  <a:schemeClr val="tx1"/>
                </a:solidFill>
              </a:rPr>
              <a:t>Листом кудрявым, ты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b="1" i="1" dirty="0">
                <a:solidFill>
                  <a:schemeClr val="tx1"/>
                </a:solidFill>
              </a:rPr>
              <a:t>Кроешь нас в непогодь,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b="1" i="1" dirty="0">
                <a:solidFill>
                  <a:schemeClr val="tx1"/>
                </a:solidFill>
              </a:rPr>
              <a:t>Греешь в морозный день,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b="1" i="1" dirty="0">
                <a:solidFill>
                  <a:schemeClr val="tx1"/>
                </a:solidFill>
              </a:rPr>
              <a:t>Кормишь в бескормицу...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(</a:t>
            </a:r>
            <a:r>
              <a:rPr lang="ru-RU" sz="1800" dirty="0" err="1" smtClean="0">
                <a:solidFill>
                  <a:schemeClr val="tx1"/>
                </a:solidFill>
              </a:rPr>
              <a:t>Д.Кайгородов</a:t>
            </a:r>
            <a:r>
              <a:rPr lang="ru-RU" sz="1800" dirty="0" smtClean="0">
                <a:solidFill>
                  <a:schemeClr val="tx1"/>
                </a:solidFill>
              </a:rPr>
              <a:t>)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 древесные плоды! Вспомним только о разных сортах яблок, груш, слив и вишен; о различных орехах: лесных, кедровых, грецких и других. Ведь все это вырастает на деревьях — все это дает нам дерево!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Picture 2" descr="На Кубани пенсионер изнасиловал четырех девочек, попросивших его помочь сорвать яблоки с дерева :: Новости - RuFox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599" r="5599"/>
          <a:stretch>
            <a:fillRect/>
          </a:stretch>
        </p:blipFill>
        <p:spPr bwMode="auto">
          <a:xfrm>
            <a:off x="1792288" y="612775"/>
            <a:ext cx="2708274" cy="2031206"/>
          </a:xfrm>
          <a:prstGeom prst="rect">
            <a:avLst/>
          </a:prstGeom>
          <a:noFill/>
        </p:spPr>
      </p:pic>
      <p:pic>
        <p:nvPicPr>
          <p:cNvPr id="78852" name="Picture 4" descr="http://im3-tub-ru.yandex.net/i?id=624e2fee884ff2748c312da34637fa84-136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642918"/>
            <a:ext cx="1905000" cy="1428750"/>
          </a:xfrm>
          <a:prstGeom prst="rect">
            <a:avLst/>
          </a:prstGeom>
          <a:noFill/>
        </p:spPr>
      </p:pic>
      <p:pic>
        <p:nvPicPr>
          <p:cNvPr id="78854" name="Picture 6" descr="http://im0-tub-ru.yandex.net/i?id=3137c4ae014f83a25bf701d4ec6fe43b-65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642918"/>
            <a:ext cx="1905000" cy="1428750"/>
          </a:xfrm>
          <a:prstGeom prst="rect">
            <a:avLst/>
          </a:prstGeom>
          <a:noFill/>
        </p:spPr>
      </p:pic>
      <p:pic>
        <p:nvPicPr>
          <p:cNvPr id="78856" name="Picture 8" descr="Плэйкаст &quot;ВИШНЯ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2143116"/>
            <a:ext cx="2428892" cy="1821669"/>
          </a:xfrm>
          <a:prstGeom prst="rect">
            <a:avLst/>
          </a:prstGeom>
          <a:noFill/>
        </p:spPr>
      </p:pic>
      <p:pic>
        <p:nvPicPr>
          <p:cNvPr id="78858" name="Picture 10" descr="http://im3-tub-ru.yandex.net/i?id=b45ae7d01fb6709ffd335c581285380e-142-144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2500306"/>
            <a:ext cx="1847850" cy="1428750"/>
          </a:xfrm>
          <a:prstGeom prst="rect">
            <a:avLst/>
          </a:prstGeom>
          <a:noFill/>
        </p:spPr>
      </p:pic>
      <p:pic>
        <p:nvPicPr>
          <p:cNvPr id="78860" name="Picture 12" descr="http://im2-tub-ru.yandex.net/i?id=8059abe0bfa0310c34368d83773b0e63-63-144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2571744"/>
            <a:ext cx="258127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А, наконец, само живое дерево, в его красивом зеленом убранстве, широко раскинувшее свои красивые ветви и укрывающее нас от зноя и непогоды!..</a:t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6" name="Picture 2" descr="http://im1-tub-ru.yandex.net/i?id=ab789aae133721e199a3196fef550070-19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5556" r="5556"/>
          <a:stretch>
            <a:fillRect/>
          </a:stretch>
        </p:blipFill>
        <p:spPr bwMode="auto">
          <a:xfrm>
            <a:off x="1792288" y="612775"/>
            <a:ext cx="5065728" cy="33877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 стоит оно, — питаясь от матери-земли и умываясь Божьей росой, — стоит красивое, спокойное, величавое, вынося бури и непогоды, и одаряя нас своими незаменимыми, разнообразными дарами.</a:t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2" name="Picture 2" descr="http://im2-tub-ru.yandex.net/i?id=eb974491f84d76fa4c368d9b9773159a-120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0000" r="10000"/>
          <a:stretch>
            <a:fillRect/>
          </a:stretch>
        </p:blipFill>
        <p:spPr bwMode="auto">
          <a:xfrm>
            <a:off x="1792288" y="612775"/>
            <a:ext cx="5486400" cy="33877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Всякий, конечно, согласится, что дерево — одно из прекраснейших и полезнейших созданий природы. Чего-чего только не дает оно нам, людям!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2288" y="5643578"/>
            <a:ext cx="5486400" cy="5286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4" name="Picture 2" descr="http://im1-tub-ru.yandex.net/i?id=8158d7f43d57918a3fea663cd5aeb296-33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714356"/>
            <a:ext cx="2827754" cy="1785950"/>
          </a:xfrm>
          <a:prstGeom prst="rect">
            <a:avLst/>
          </a:prstGeom>
          <a:noFill/>
        </p:spPr>
      </p:pic>
      <p:pic>
        <p:nvPicPr>
          <p:cNvPr id="13316" name="Picture 4" descr="http://im0-tub-ru.yandex.net/i?id=7031e11e0c396f6edf145affd6ffb78b-140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571479"/>
            <a:ext cx="2619380" cy="1964535"/>
          </a:xfrm>
          <a:prstGeom prst="rect">
            <a:avLst/>
          </a:prstGeom>
          <a:noFill/>
        </p:spPr>
      </p:pic>
      <p:pic>
        <p:nvPicPr>
          <p:cNvPr id="13318" name="Picture 6" descr="http://im1-tub-ru.yandex.net/i?id=3e18dc0349bc62f73315f47efb58ae96-62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482446"/>
            <a:ext cx="2690818" cy="2018114"/>
          </a:xfrm>
          <a:prstGeom prst="rect">
            <a:avLst/>
          </a:prstGeom>
          <a:noFill/>
        </p:spPr>
      </p:pic>
      <p:pic>
        <p:nvPicPr>
          <p:cNvPr id="13320" name="Picture 8" descr="http://im2-tub-ru.yandex.net/i?id=fb0eeb075cf18c441475d41657307f8c-27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2589593"/>
            <a:ext cx="2643206" cy="1982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Бревна и доски для постройки наших жилищ, дрова для их отопления — дает нам дерево.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6018" name="Picture 2" descr="http://im1-tub-ru.yandex.net/i?id=705ddab412ecacac352f9fba61ac9310-48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2288" y="612775"/>
            <a:ext cx="2922588" cy="2191941"/>
          </a:xfrm>
          <a:prstGeom prst="rect">
            <a:avLst/>
          </a:prstGeom>
          <a:noFill/>
        </p:spPr>
      </p:pic>
      <p:pic>
        <p:nvPicPr>
          <p:cNvPr id="86020" name="Picture 4" descr="http://im2-tub-ru.yandex.net/i?id=58227944c0c2791accef0373089877c3-64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143248"/>
            <a:ext cx="2472692" cy="1571626"/>
          </a:xfrm>
          <a:prstGeom prst="rect">
            <a:avLst/>
          </a:prstGeom>
          <a:noFill/>
        </p:spPr>
      </p:pic>
      <p:pic>
        <p:nvPicPr>
          <p:cNvPr id="86022" name="Picture 6" descr="http://im2-tub-ru.yandex.net/i?id=6700ea92cf4738c706b36eab13487a8a-07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01" y="785794"/>
            <a:ext cx="2476517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Столы, за которыми мы работаем, едим, стулья и скамейки, на которых сидим, кровать, на которой спим,— все это из дерева.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4994" name="Picture 2" descr="http://im1-tub-ru.yandex.net/i?id=2fd08bd9ca4687b582d926f7c8e21c4e-02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571480"/>
            <a:ext cx="3278713" cy="2459035"/>
          </a:xfrm>
          <a:prstGeom prst="rect">
            <a:avLst/>
          </a:prstGeom>
          <a:noFill/>
        </p:spPr>
      </p:pic>
      <p:pic>
        <p:nvPicPr>
          <p:cNvPr id="84996" name="Picture 4" descr="http://im0-tub-ru.yandex.net/i?id=181a3395fffd11132d309c401710e5e7-56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214686"/>
            <a:ext cx="2019298" cy="1251631"/>
          </a:xfrm>
          <a:prstGeom prst="rect">
            <a:avLst/>
          </a:prstGeom>
          <a:noFill/>
        </p:spPr>
      </p:pic>
      <p:pic>
        <p:nvPicPr>
          <p:cNvPr id="84998" name="Picture 6" descr="Мебель искусственно состаренная Donga. Частные объявления. Интернет газета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571480"/>
            <a:ext cx="3786214" cy="28381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 дерева же делаются лодки и корабли, в которых плаваем по воде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3970" name="Picture 2" descr="http://im2-tub-ru.yandex.net/i?id=22ca608e407a79c82c0c6ad8ea83015c-32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2264" r="12264"/>
          <a:stretch>
            <a:fillRect/>
          </a:stretch>
        </p:blipFill>
        <p:spPr bwMode="auto">
          <a:xfrm>
            <a:off x="1857375" y="428625"/>
            <a:ext cx="3357567" cy="2518175"/>
          </a:xfrm>
          <a:prstGeom prst="rect">
            <a:avLst/>
          </a:prstGeom>
          <a:noFill/>
        </p:spPr>
      </p:pic>
      <p:pic>
        <p:nvPicPr>
          <p:cNvPr id="83972" name="Picture 4" descr="http://im2-tub-ru.yandex.net/i?id=96ac4e0184feede7ca7f800ae50f915d-142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481109"/>
            <a:ext cx="2947993" cy="19480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 дерева же получаем смолу, древесный уксус и древесный спирт.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2946" name="Picture 2" descr="http://im3-tub-ru.yandex.net/i?id=31a8983517fb7f9b6ab2745e10c0b4a1-113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2288" y="612775"/>
            <a:ext cx="3636968" cy="2727726"/>
          </a:xfrm>
          <a:prstGeom prst="rect">
            <a:avLst/>
          </a:prstGeom>
          <a:noFill/>
        </p:spPr>
      </p:pic>
      <p:pic>
        <p:nvPicPr>
          <p:cNvPr id="82948" name="Picture 4" descr="http://im1-tub-ru.yandex.net/i?id=397a9d1e5776dd2b79e389609e57378e-87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857232"/>
            <a:ext cx="3306466" cy="2350568"/>
          </a:xfrm>
          <a:prstGeom prst="rect">
            <a:avLst/>
          </a:prstGeom>
          <a:noFill/>
        </p:spPr>
      </p:pic>
      <p:pic>
        <p:nvPicPr>
          <p:cNvPr id="82950" name="Picture 6" descr="http://im0-tub-ru.yandex.net/i?id=61e7e19c081816ad9447763a81891f86-136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3357562"/>
            <a:ext cx="238125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 последние годы редкая книга и газета не печатается на такой бумаге, в которой не было бы дерева.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2" name="Picture 2" descr="http://im3-tub-ru.yandex.net/i?id=2ac23f0f9c9e5f4540735562d89c4394-92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2288" y="612775"/>
            <a:ext cx="2516708" cy="1887531"/>
          </a:xfrm>
          <a:prstGeom prst="rect">
            <a:avLst/>
          </a:prstGeom>
          <a:noFill/>
        </p:spPr>
      </p:pic>
      <p:pic>
        <p:nvPicPr>
          <p:cNvPr id="81924" name="Picture 4" descr="http://im2-tub-ru.yandex.net/i?id=54f29f496240948d66c965e91fe355f3-84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33645"/>
            <a:ext cx="3714776" cy="3526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Древесной корой кожевники обрабатывают (дубят) ежегодно миллионы кож; из древесной же коры гонят деготь.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898" name="Picture 2" descr="Деготь - характеристики, области применения, техника безопасности + Видео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50" b="50"/>
          <a:stretch>
            <a:fillRect/>
          </a:stretch>
        </p:blipFill>
        <p:spPr bwMode="auto">
          <a:xfrm>
            <a:off x="1792288" y="612775"/>
            <a:ext cx="2994026" cy="2245520"/>
          </a:xfrm>
          <a:prstGeom prst="rect">
            <a:avLst/>
          </a:prstGeom>
          <a:noFill/>
        </p:spPr>
      </p:pic>
      <p:pic>
        <p:nvPicPr>
          <p:cNvPr id="80900" name="Picture 4" descr="Натуральные кожи: замша, свиная кожа, лайка, лаковая, спилок, дубление кож, шкуры. Кожгалантерея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28604"/>
            <a:ext cx="4000528" cy="2500330"/>
          </a:xfrm>
          <a:prstGeom prst="rect">
            <a:avLst/>
          </a:prstGeom>
          <a:noFill/>
        </p:spPr>
      </p:pic>
      <p:pic>
        <p:nvPicPr>
          <p:cNvPr id="80902" name="Picture 6" descr="http://im0-tub-ru.yandex.net/i?id=56552ea01c2cba8a41b8459910856a40-86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928934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Ветви и листья дерева также употребляются на многие надобности человека. Так, например, они часто служат подстилкой для скота в стойлах. Из ветвей же вяжут веники и метлы. В бескормицу листьями кормят домашний скот.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6" name="Picture 4" descr="http://im1-tub-ru.yandex.net/i?id=f665913f1ba033ed62633999560b8a21-91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642918"/>
            <a:ext cx="2428892" cy="1937946"/>
          </a:xfrm>
          <a:prstGeom prst="rect">
            <a:avLst/>
          </a:prstGeom>
          <a:noFill/>
        </p:spPr>
      </p:pic>
      <p:pic>
        <p:nvPicPr>
          <p:cNvPr id="79880" name="Picture 8" descr="http://im1-tub-ru.yandex.net/i?id=1e12b8b37cf9c8ca9fb64c0ee8e8603a-28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571744"/>
            <a:ext cx="1000125" cy="1428750"/>
          </a:xfrm>
          <a:prstGeom prst="rect">
            <a:avLst/>
          </a:prstGeom>
          <a:noFill/>
        </p:spPr>
      </p:pic>
      <p:pic>
        <p:nvPicPr>
          <p:cNvPr id="79882" name="Picture 10" descr="http://im1-tub-ru.yandex.net/i?id=eac38710afabe991ec64b0309d69dccd-106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/>
          <a:srcRect t="18250" b="18250"/>
          <a:stretch>
            <a:fillRect/>
          </a:stretch>
        </p:blipFill>
        <p:spPr bwMode="auto">
          <a:xfrm>
            <a:off x="2143108" y="214290"/>
            <a:ext cx="3065464" cy="2299098"/>
          </a:xfrm>
          <a:prstGeom prst="rect">
            <a:avLst/>
          </a:prstGeom>
          <a:noFill/>
        </p:spPr>
      </p:pic>
      <p:pic>
        <p:nvPicPr>
          <p:cNvPr id="79884" name="Picture 12" descr="Событ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2571744"/>
            <a:ext cx="2190765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315</Words>
  <PresentationFormat>Экран (4:3)</PresentationFormat>
  <Paragraphs>21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Дары дерева. </vt:lpstr>
      <vt:lpstr>Всякий, конечно, согласится, что дерево — одно из прекраснейших и полезнейших созданий природы. Чего-чего только не дает оно нам, людям!</vt:lpstr>
      <vt:lpstr>Бревна и доски для постройки наших жилищ, дрова для их отопления — дает нам дерево. </vt:lpstr>
      <vt:lpstr>Столы, за которыми мы работаем, едим, стулья и скамейки, на которых сидим, кровать, на которой спим,— все это из дерева. </vt:lpstr>
      <vt:lpstr>Из дерева же делаются лодки и корабли, в которых плаваем по воде</vt:lpstr>
      <vt:lpstr>Из дерева же получаем смолу, древесный уксус и древесный спирт. </vt:lpstr>
      <vt:lpstr>В последние годы редкая книга и газета не печатается на такой бумаге, в которой не было бы дерева.</vt:lpstr>
      <vt:lpstr>Древесной корой кожевники обрабатывают (дубят) ежегодно миллионы кож; из древесной же коры гонят деготь. </vt:lpstr>
      <vt:lpstr>Ветви и листья дерева также употребляются на многие надобности человека. Так, например, они часто служат подстилкой для скота в стойлах. Из ветвей же вяжут веники и метлы. В бескормицу листьями кормят домашний скот.</vt:lpstr>
      <vt:lpstr>А древесные плоды! Вспомним только о разных сортах яблок, груш, слив и вишен; о различных орехах: лесных, кедровых, грецких и других. Ведь все это вырастает на деревьях — все это дает нам дерево!</vt:lpstr>
      <vt:lpstr>А, наконец, само живое дерево, в его красивом зеленом убранстве, широко раскинувшее свои красивые ветви и укрывающее нас от зноя и непогоды!.. </vt:lpstr>
      <vt:lpstr>И стоит оно, — питаясь от матери-земли и умываясь Божьей росой, — стоит красивое, спокойное, величавое, вынося бури и непогоды, и одаряя нас своими незаменимыми, разнообразными дарами.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Дары дерева. </dc:title>
  <cp:lastModifiedBy>Владелец</cp:lastModifiedBy>
  <cp:revision>10</cp:revision>
  <dcterms:modified xsi:type="dcterms:W3CDTF">2015-01-23T07:46:15Z</dcterms:modified>
</cp:coreProperties>
</file>