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2" r:id="rId3"/>
    <p:sldId id="263" r:id="rId4"/>
    <p:sldId id="264" r:id="rId5"/>
    <p:sldId id="257" r:id="rId6"/>
    <p:sldId id="266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23850" y="404813"/>
            <a:ext cx="84963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dirty="0" smtClean="0"/>
              <a:t>Как родилась бумага?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.</a:t>
            </a:r>
            <a:endParaRPr lang="ru-RU" sz="4400" b="1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5" name="Picture 5"/>
          <p:cNvPicPr preferRelativeResize="0">
            <a:picLocks noChangeAspect="1" noChangeArrowheads="1"/>
          </p:cNvPicPr>
          <p:nvPr/>
        </p:nvPicPr>
        <p:blipFill>
          <a:blip r:embed="rId2">
            <a:lum bright="6000" contrast="30000"/>
          </a:blip>
          <a:srcRect t="7898" r="1627" b="5289"/>
          <a:stretch>
            <a:fillRect/>
          </a:stretch>
        </p:blipFill>
        <p:spPr bwMode="auto">
          <a:xfrm>
            <a:off x="611188" y="1844675"/>
            <a:ext cx="3582987" cy="4103688"/>
          </a:xfrm>
          <a:prstGeom prst="rect">
            <a:avLst/>
          </a:prstGeom>
          <a:noFill/>
          <a:ln w="25400">
            <a:solidFill>
              <a:srgbClr val="993300"/>
            </a:solidFill>
            <a:miter lim="800000"/>
            <a:headEnd/>
            <a:tailEnd/>
          </a:ln>
          <a:effectLst/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572000" y="2420938"/>
            <a:ext cx="4032250" cy="3168650"/>
            <a:chOff x="2200" y="1253"/>
            <a:chExt cx="2857" cy="2268"/>
          </a:xfrm>
        </p:grpSpPr>
        <p:pic>
          <p:nvPicPr>
            <p:cNvPr id="5126" name="Picture 6"/>
            <p:cNvPicPr preferRelativeResize="0">
              <a:picLocks noChangeAspect="1" noChangeArrowheads="1"/>
            </p:cNvPicPr>
            <p:nvPr/>
          </p:nvPicPr>
          <p:blipFill>
            <a:blip r:embed="rId3">
              <a:lum contrast="12000"/>
            </a:blip>
            <a:srcRect l="1534" r="3233" b="1048"/>
            <a:stretch>
              <a:fillRect/>
            </a:stretch>
          </p:blipFill>
          <p:spPr bwMode="auto">
            <a:xfrm>
              <a:off x="2200" y="1253"/>
              <a:ext cx="2857" cy="2268"/>
            </a:xfrm>
            <a:prstGeom prst="rect">
              <a:avLst/>
            </a:prstGeom>
            <a:noFill/>
            <a:ln w="25400">
              <a:solidFill>
                <a:srgbClr val="993300"/>
              </a:solidFill>
              <a:miter lim="800000"/>
              <a:headEnd/>
              <a:tailEnd/>
            </a:ln>
            <a:effectLst/>
          </p:spPr>
        </p:pic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4604" y="3113"/>
              <a:ext cx="453" cy="408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Изготовление бумаги в</a:t>
            </a:r>
            <a:br>
              <a:rPr lang="ru-RU" dirty="0" smtClean="0"/>
            </a:br>
            <a:r>
              <a:rPr lang="ru-RU" dirty="0" smtClean="0"/>
              <a:t>Древнем Китае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/>
              <a:t>Бамбук расщепляли и замачивали с известью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/>
              <a:t>Полученную массу    вываривали</a:t>
            </a:r>
            <a:endParaRPr lang="ru-RU" sz="2000" dirty="0"/>
          </a:p>
        </p:txBody>
      </p:sp>
      <p:pic>
        <p:nvPicPr>
          <p:cNvPr id="9221" name="Picture 2" descr="C:\Documents and Settings\Наташа\Рабочий стол\слайды о китае\img06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2362200"/>
            <a:ext cx="3357562" cy="4210050"/>
          </a:xfrm>
        </p:spPr>
      </p:pic>
      <p:pic>
        <p:nvPicPr>
          <p:cNvPr id="9222" name="Picture 3" descr="C:\Documents and Settings\Наташа\Рабочий стол\слайды о китае\img0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25" y="2362200"/>
            <a:ext cx="3571875" cy="4067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85813"/>
            <a:ext cx="4040188" cy="10001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/>
              <a:t>Из массы формовали лист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642938"/>
            <a:ext cx="4041775" cy="1214437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/>
              <a:t>Готовые листы бумаги сушили</a:t>
            </a:r>
            <a:endParaRPr lang="ru-RU" sz="2000" dirty="0"/>
          </a:p>
        </p:txBody>
      </p:sp>
      <p:pic>
        <p:nvPicPr>
          <p:cNvPr id="10244" name="Picture 2" descr="C:\Documents and Settings\Наташа\Рабочий стол\слайды о китае\img06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2143125"/>
            <a:ext cx="3571875" cy="4340225"/>
          </a:xfrm>
        </p:spPr>
      </p:pic>
      <p:pic>
        <p:nvPicPr>
          <p:cNvPr id="10245" name="Picture 3" descr="C:\Documents and Settings\Наташа\Рабочий стол\слайды о китае\img06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88" y="2143125"/>
            <a:ext cx="3357562" cy="4357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Наташа\Мои документы\Мои рисунки\img1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71500"/>
            <a:ext cx="835818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Современный  способ  изготовления  бумаги  отличается  от способа  получения  бумаги  в  Древнем  Китае, т.  к. 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ru-RU" dirty="0" smtClean="0"/>
              <a:t>на протяжении  веков  бумажная  промышленность  претерпела  кардинальные  изменения  в  связи с научно – техническим  прогрессом.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Бумагоделательная машина</a:t>
            </a:r>
            <a:endParaRPr lang="ru-RU" dirty="0"/>
          </a:p>
        </p:txBody>
      </p:sp>
      <p:pic>
        <p:nvPicPr>
          <p:cNvPr id="18435" name="Picture 2" descr="E:\Производство\SSL2367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600200"/>
            <a:ext cx="7500938" cy="50434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E:\Производство\SSL23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592931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 descr="E:\Производство\SSL236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2928938"/>
            <a:ext cx="4691063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26</Words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Изготовление бумаги в Древнем Китае</vt:lpstr>
      <vt:lpstr>Слайд 3</vt:lpstr>
      <vt:lpstr>Слайд 4</vt:lpstr>
      <vt:lpstr>         Современный  способ  изготовления  бумаги  отличается  от способа  получения  бумаги  в  Древнем  Китае, т.  к.  на протяжении  веков  бумажная  промышленность  претерпела  кардинальные  изменения  в  связи с научно – техническим  прогрессом. </vt:lpstr>
      <vt:lpstr>Бумагоделательная машина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родилась бумага?</dc:title>
  <cp:lastModifiedBy>Владелец</cp:lastModifiedBy>
  <cp:revision>8</cp:revision>
  <dcterms:modified xsi:type="dcterms:W3CDTF">2016-02-22T09:45:08Z</dcterms:modified>
</cp:coreProperties>
</file>