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4C0145-A6CE-4356-A9AE-E98BE67C316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74C88D-DEF0-47DE-B970-8BCD0A1348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764704"/>
            <a:ext cx="6172200" cy="18943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Проценты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0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№1. Переведите в десятичную дробь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   9,3%;   102%;   0,8%;   13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 </a:t>
            </a: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№</a:t>
            </a: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2. </a:t>
            </a:r>
            <a:r>
              <a:rPr lang="ru-RU" sz="3000" cap="small" dirty="0">
                <a:solidFill>
                  <a:srgbClr val="575F6D"/>
                </a:solidFill>
                <a:ea typeface="+mj-ea"/>
                <a:cs typeface="+mj-cs"/>
              </a:rPr>
              <a:t>Переведите </a:t>
            </a: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ru-RU" sz="3000" cap="small" dirty="0">
                <a:solidFill>
                  <a:srgbClr val="575F6D"/>
                </a:solidFill>
                <a:ea typeface="+mj-ea"/>
                <a:cs typeface="+mj-cs"/>
              </a:rPr>
              <a:t>десятичную </a:t>
            </a:r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>дробь в проценты</a:t>
            </a:r>
          </a:p>
          <a:p>
            <a:pPr marL="0" indent="0">
              <a:buNone/>
            </a:pPr>
            <a:r>
              <a:rPr lang="ru-RU" sz="4000" cap="small" dirty="0" smtClean="0">
                <a:latin typeface="Times New Roman" panose="02020603050405020304" pitchFamily="18" charset="0"/>
                <a:ea typeface="+mj-ea"/>
                <a:cs typeface="+mj-cs"/>
              </a:rPr>
              <a:t>18,61;   </a:t>
            </a:r>
            <a:r>
              <a:rPr lang="ru-RU" sz="4000" cap="small" dirty="0" smtClean="0">
                <a:latin typeface="Times New Roman" panose="02020603050405020304" pitchFamily="18" charset="0"/>
                <a:ea typeface="+mj-ea"/>
                <a:cs typeface="+mj-cs"/>
              </a:rPr>
              <a:t>1</a:t>
            </a:r>
            <a:r>
              <a:rPr lang="ru-RU" sz="4000" cap="small" dirty="0" smtClean="0">
                <a:latin typeface="Times New Roman" panose="02020603050405020304" pitchFamily="18" charset="0"/>
                <a:ea typeface="+mj-ea"/>
                <a:cs typeface="+mj-cs"/>
              </a:rPr>
              <a:t>,906</a:t>
            </a:r>
            <a:r>
              <a:rPr lang="ru-RU" sz="4000" cap="small" dirty="0" smtClean="0">
                <a:latin typeface="Times New Roman" panose="02020603050405020304" pitchFamily="18" charset="0"/>
              </a:rPr>
              <a:t>;   0,007;   0,007;   0,91;  0,012.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трех чисел 340. Первое число составляет 15%, а второе число 45% от суммы. Найдите третье число.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50000 жителей города 15000 составляют дети до 16 лет. Какой процент жителей составляет взрослое население?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91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85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Проценты</vt:lpstr>
      <vt:lpstr>№1. Переведите в десятичную дробь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Проценты</dc:title>
  <dc:creator>Станислав</dc:creator>
  <cp:lastModifiedBy>Станаислав</cp:lastModifiedBy>
  <cp:revision>4</cp:revision>
  <dcterms:created xsi:type="dcterms:W3CDTF">2015-04-07T19:42:32Z</dcterms:created>
  <dcterms:modified xsi:type="dcterms:W3CDTF">2015-04-08T15:05:51Z</dcterms:modified>
</cp:coreProperties>
</file>