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4C0145-A6CE-4356-A9AE-E98BE67C316E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Проценты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0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№1. Переведите в десятичную дробь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2%;   36%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107%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0,5%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5,3%;  62%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183%.</a:t>
            </a:r>
          </a:p>
          <a:p>
            <a:pPr marL="0" indent="0">
              <a:buNone/>
            </a:pP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№2. </a:t>
            </a:r>
            <a:r>
              <a:rPr lang="ru-RU" sz="3000" cap="small" dirty="0">
                <a:solidFill>
                  <a:srgbClr val="575F6D"/>
                </a:solidFill>
                <a:ea typeface="+mj-ea"/>
                <a:cs typeface="+mj-cs"/>
              </a:rPr>
              <a:t>Переведите 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ru-RU" sz="3000" cap="small" dirty="0">
                <a:solidFill>
                  <a:srgbClr val="575F6D"/>
                </a:solidFill>
                <a:ea typeface="+mj-ea"/>
                <a:cs typeface="+mj-cs"/>
              </a:rPr>
              <a:t>десятичную 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дробь в проценты</a:t>
            </a:r>
          </a:p>
          <a:p>
            <a:pPr marL="0" indent="0">
              <a:buNone/>
            </a:pPr>
            <a:r>
              <a:rPr lang="ru-RU" sz="4000" cap="small" dirty="0" smtClean="0">
                <a:latin typeface="Times New Roman" panose="02020603050405020304" pitchFamily="18" charset="0"/>
                <a:ea typeface="+mj-ea"/>
                <a:cs typeface="+mj-cs"/>
              </a:rPr>
              <a:t>0,7;   0,45</a:t>
            </a:r>
            <a:r>
              <a:rPr lang="ru-RU" sz="4000" cap="small" dirty="0" smtClean="0">
                <a:latin typeface="Times New Roman" panose="02020603050405020304" pitchFamily="18" charset="0"/>
              </a:rPr>
              <a:t>;   0,03;   30,2;   0,9;  0,89;    0,057.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28092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№3. Школьники собрали 300 рублей на билеты в театр. Их цена повысилась на 15% Сколько еще денег надо еще собрать?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№4. Автобус должен проехать от одного города до другого 40 км. Проехав 30 км, он сделал остановку. Сколько процентов пути он проехал?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№5. Истратили 60%. Осталось 44 руб. Сколько было денег?</a:t>
            </a:r>
          </a:p>
        </p:txBody>
      </p:sp>
    </p:spTree>
    <p:extLst>
      <p:ext uri="{BB962C8B-B14F-4D97-AF65-F5344CB8AC3E}">
        <p14:creationId xmlns:p14="http://schemas.microsoft.com/office/powerpoint/2010/main" val="406329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pPr marL="0" lvl="0" indent="0">
              <a:buClr>
                <a:srgbClr val="FE8637"/>
              </a:buClr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№6. Магазин выставил рекламу о снижении цен во время распродажи вычислите новую цену товара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Блузка 320 руб., цена снижена на 50%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Юбка 450 руб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цена снижена на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-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Пиджак 1200 руб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цена снижена на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</a:p>
          <a:p>
            <a:pPr lvl="0">
              <a:buFontTx/>
              <a:buChar char="-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Брюки 700 руб. цена снижена на 25%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87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№7. Сумма трех чисел 340. Первое число составляет 15%, а второе число 45% от суммы. Найдите третье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№8. Из 50000 жителей города 15000 составляют дети до 16 лет. Какой процент жителей составляет взрослое население?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91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213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Проценты</vt:lpstr>
      <vt:lpstr>№1. Переведите в десятичную дробь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Проценты</dc:title>
  <dc:creator>Станислав</dc:creator>
  <cp:lastModifiedBy>Станислав</cp:lastModifiedBy>
  <cp:revision>2</cp:revision>
  <dcterms:created xsi:type="dcterms:W3CDTF">2015-04-07T19:42:32Z</dcterms:created>
  <dcterms:modified xsi:type="dcterms:W3CDTF">2015-04-07T20:00:46Z</dcterms:modified>
</cp:coreProperties>
</file>