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56" r:id="rId3"/>
    <p:sldId id="266" r:id="rId4"/>
    <p:sldId id="273" r:id="rId5"/>
    <p:sldId id="274" r:id="rId6"/>
    <p:sldId id="275" r:id="rId7"/>
    <p:sldId id="272" r:id="rId8"/>
    <p:sldId id="268" r:id="rId9"/>
    <p:sldId id="271" r:id="rId10"/>
    <p:sldId id="25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8982" autoAdjust="0"/>
  </p:normalViewPr>
  <p:slideViewPr>
    <p:cSldViewPr>
      <p:cViewPr varScale="1"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D7C009-BBFF-4667-A84E-96F6A1622D0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66D9C1C-6A44-4F82-8F41-F5BA0A177A8D}">
      <dgm:prSet phldrT="[Текст]"/>
      <dgm:spPr>
        <a:noFill/>
        <a:ln w="12700"/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Целевой блок</a:t>
          </a:r>
          <a:endParaRPr lang="ru-RU" dirty="0">
            <a:solidFill>
              <a:schemeClr val="tx1"/>
            </a:solidFill>
          </a:endParaRPr>
        </a:p>
      </dgm:t>
    </dgm:pt>
    <dgm:pt modelId="{B499CCB7-B1E9-4649-8325-4CD1503CBBA7}" type="parTrans" cxnId="{3C5C44BD-94BD-41A3-9B16-99CDF3C82B86}">
      <dgm:prSet/>
      <dgm:spPr/>
      <dgm:t>
        <a:bodyPr/>
        <a:lstStyle/>
        <a:p>
          <a:endParaRPr lang="ru-RU"/>
        </a:p>
      </dgm:t>
    </dgm:pt>
    <dgm:pt modelId="{DA005980-F589-4ABD-92FE-48AB4B426CE1}" type="sibTrans" cxnId="{3C5C44BD-94BD-41A3-9B16-99CDF3C82B86}">
      <dgm:prSet/>
      <dgm:spPr/>
      <dgm:t>
        <a:bodyPr/>
        <a:lstStyle/>
        <a:p>
          <a:endParaRPr lang="ru-RU"/>
        </a:p>
      </dgm:t>
    </dgm:pt>
    <dgm:pt modelId="{C1BF18AB-CD50-4CAE-A427-2FBAD8D52B1B}">
      <dgm:prSet phldrT="[Текст]"/>
      <dgm:spPr/>
      <dgm:t>
        <a:bodyPr/>
        <a:lstStyle/>
        <a:p>
          <a:r>
            <a:rPr lang="ru-RU" dirty="0" smtClean="0"/>
            <a:t>Пояснительная записка</a:t>
          </a:r>
          <a:endParaRPr lang="ru-RU" dirty="0"/>
        </a:p>
      </dgm:t>
    </dgm:pt>
    <dgm:pt modelId="{E88CCB7F-D166-4905-92C9-7F1C9B8AB76E}" type="parTrans" cxnId="{33CA90C8-6507-40FE-8829-079573BA5953}">
      <dgm:prSet/>
      <dgm:spPr/>
      <dgm:t>
        <a:bodyPr/>
        <a:lstStyle/>
        <a:p>
          <a:endParaRPr lang="ru-RU"/>
        </a:p>
      </dgm:t>
    </dgm:pt>
    <dgm:pt modelId="{571400DE-5984-4C3A-A7BA-FD9F08F20CB7}" type="sibTrans" cxnId="{33CA90C8-6507-40FE-8829-079573BA5953}">
      <dgm:prSet/>
      <dgm:spPr/>
      <dgm:t>
        <a:bodyPr/>
        <a:lstStyle/>
        <a:p>
          <a:endParaRPr lang="ru-RU"/>
        </a:p>
      </dgm:t>
    </dgm:pt>
    <dgm:pt modelId="{E49DA1AA-8AA3-43E2-87A5-AFA7CB534D45}">
      <dgm:prSet phldrT="[Текст]"/>
      <dgm:spPr/>
      <dgm:t>
        <a:bodyPr/>
        <a:lstStyle/>
        <a:p>
          <a:r>
            <a:rPr lang="ru-RU" dirty="0" smtClean="0"/>
            <a:t>Планируемые результаты</a:t>
          </a:r>
          <a:endParaRPr lang="ru-RU" dirty="0"/>
        </a:p>
      </dgm:t>
    </dgm:pt>
    <dgm:pt modelId="{48E805E1-E70D-4214-906A-4613DEE01790}" type="parTrans" cxnId="{7CA02107-A500-4F7A-8085-577A64665A5B}">
      <dgm:prSet/>
      <dgm:spPr/>
      <dgm:t>
        <a:bodyPr/>
        <a:lstStyle/>
        <a:p>
          <a:endParaRPr lang="ru-RU"/>
        </a:p>
      </dgm:t>
    </dgm:pt>
    <dgm:pt modelId="{340FCB3D-9FDD-4682-B6F0-C1E381B86D92}" type="sibTrans" cxnId="{7CA02107-A500-4F7A-8085-577A64665A5B}">
      <dgm:prSet/>
      <dgm:spPr/>
      <dgm:t>
        <a:bodyPr/>
        <a:lstStyle/>
        <a:p>
          <a:endParaRPr lang="ru-RU"/>
        </a:p>
      </dgm:t>
    </dgm:pt>
    <dgm:pt modelId="{D0E0FB2E-20DE-433A-8AA9-2D9B7131D9B8}">
      <dgm:prSet phldrT="[Текст]"/>
      <dgm:spPr>
        <a:noFill/>
        <a:ln w="12700"/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Содержательный блок </a:t>
          </a:r>
          <a:endParaRPr lang="ru-RU" dirty="0">
            <a:solidFill>
              <a:schemeClr val="tx1"/>
            </a:solidFill>
          </a:endParaRPr>
        </a:p>
      </dgm:t>
    </dgm:pt>
    <dgm:pt modelId="{9F78AC77-F0A0-45D7-9AD7-72544BC1858F}" type="parTrans" cxnId="{E256F4B7-AD09-444E-9CFD-7376914D25DB}">
      <dgm:prSet/>
      <dgm:spPr/>
      <dgm:t>
        <a:bodyPr/>
        <a:lstStyle/>
        <a:p>
          <a:endParaRPr lang="ru-RU"/>
        </a:p>
      </dgm:t>
    </dgm:pt>
    <dgm:pt modelId="{BC769340-97A0-4507-AA3C-F2DE534C476B}" type="sibTrans" cxnId="{E256F4B7-AD09-444E-9CFD-7376914D25DB}">
      <dgm:prSet/>
      <dgm:spPr/>
      <dgm:t>
        <a:bodyPr/>
        <a:lstStyle/>
        <a:p>
          <a:endParaRPr lang="ru-RU"/>
        </a:p>
      </dgm:t>
    </dgm:pt>
    <dgm:pt modelId="{86BA01F5-9F71-4B9E-8984-78ED845B2461}">
      <dgm:prSet phldrT="[Текст]"/>
      <dgm:spPr/>
      <dgm:t>
        <a:bodyPr/>
        <a:lstStyle/>
        <a:p>
          <a:r>
            <a:rPr lang="ru-RU" dirty="0" smtClean="0"/>
            <a:t>Пр.формирования УУД</a:t>
          </a:r>
          <a:endParaRPr lang="ru-RU" dirty="0"/>
        </a:p>
      </dgm:t>
    </dgm:pt>
    <dgm:pt modelId="{31389796-2A5D-414C-8BD6-FE1EC9EA4D96}" type="parTrans" cxnId="{69BB1CA5-927C-4866-8A50-7E4B7380FE18}">
      <dgm:prSet/>
      <dgm:spPr/>
      <dgm:t>
        <a:bodyPr/>
        <a:lstStyle/>
        <a:p>
          <a:endParaRPr lang="ru-RU"/>
        </a:p>
      </dgm:t>
    </dgm:pt>
    <dgm:pt modelId="{1702835F-C0CF-4F9E-87C3-EC691E477D34}" type="sibTrans" cxnId="{69BB1CA5-927C-4866-8A50-7E4B7380FE18}">
      <dgm:prSet/>
      <dgm:spPr/>
      <dgm:t>
        <a:bodyPr/>
        <a:lstStyle/>
        <a:p>
          <a:endParaRPr lang="ru-RU"/>
        </a:p>
      </dgm:t>
    </dgm:pt>
    <dgm:pt modelId="{5439DD4D-0AF4-49E6-8734-EAE39163F788}">
      <dgm:prSet phldrT="[Текст]"/>
      <dgm:spPr/>
      <dgm:t>
        <a:bodyPr/>
        <a:lstStyle/>
        <a:p>
          <a:r>
            <a:rPr lang="ru-RU" dirty="0" smtClean="0"/>
            <a:t>Пр.отдельных учебных предметов</a:t>
          </a:r>
          <a:endParaRPr lang="ru-RU" dirty="0"/>
        </a:p>
      </dgm:t>
    </dgm:pt>
    <dgm:pt modelId="{48EB6C80-552F-4F41-860E-CEB4B14C76F7}" type="parTrans" cxnId="{62CDAC18-6242-4257-A7E1-1F313AE23589}">
      <dgm:prSet/>
      <dgm:spPr/>
      <dgm:t>
        <a:bodyPr/>
        <a:lstStyle/>
        <a:p>
          <a:endParaRPr lang="ru-RU"/>
        </a:p>
      </dgm:t>
    </dgm:pt>
    <dgm:pt modelId="{B1FB4D90-EE32-42B6-B316-D1E6380E2D3E}" type="sibTrans" cxnId="{62CDAC18-6242-4257-A7E1-1F313AE23589}">
      <dgm:prSet/>
      <dgm:spPr/>
      <dgm:t>
        <a:bodyPr/>
        <a:lstStyle/>
        <a:p>
          <a:endParaRPr lang="ru-RU"/>
        </a:p>
      </dgm:t>
    </dgm:pt>
    <dgm:pt modelId="{F6A255F9-4EC4-446D-A92F-A657BB0B1964}">
      <dgm:prSet phldrT="[Текст]"/>
      <dgm:spPr>
        <a:noFill/>
        <a:ln w="12700"/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Организационный блок</a:t>
          </a:r>
          <a:endParaRPr lang="ru-RU" dirty="0">
            <a:solidFill>
              <a:schemeClr val="tx1"/>
            </a:solidFill>
          </a:endParaRPr>
        </a:p>
      </dgm:t>
    </dgm:pt>
    <dgm:pt modelId="{419B82F1-D43D-4A65-9FA9-BD6B79EF2FAF}" type="parTrans" cxnId="{104CEF93-5921-44B9-9CBC-289756EA32DB}">
      <dgm:prSet/>
      <dgm:spPr/>
      <dgm:t>
        <a:bodyPr/>
        <a:lstStyle/>
        <a:p>
          <a:endParaRPr lang="ru-RU"/>
        </a:p>
      </dgm:t>
    </dgm:pt>
    <dgm:pt modelId="{1B5E013A-CC1A-4E7A-846E-5481AD5C2727}" type="sibTrans" cxnId="{104CEF93-5921-44B9-9CBC-289756EA32DB}">
      <dgm:prSet/>
      <dgm:spPr/>
      <dgm:t>
        <a:bodyPr/>
        <a:lstStyle/>
        <a:p>
          <a:endParaRPr lang="ru-RU"/>
        </a:p>
      </dgm:t>
    </dgm:pt>
    <dgm:pt modelId="{24586E65-0B42-46EA-83EE-6F2B577C8139}">
      <dgm:prSet phldrT="[Текст]"/>
      <dgm:spPr/>
      <dgm:t>
        <a:bodyPr/>
        <a:lstStyle/>
        <a:p>
          <a:r>
            <a:rPr lang="ru-RU" dirty="0" smtClean="0"/>
            <a:t>Учебный план</a:t>
          </a:r>
          <a:endParaRPr lang="ru-RU" dirty="0"/>
        </a:p>
      </dgm:t>
    </dgm:pt>
    <dgm:pt modelId="{CC93AEF1-84FA-44DB-A2D8-FB95019C709B}" type="parTrans" cxnId="{00959C60-DD77-426F-AEDF-121723499F9B}">
      <dgm:prSet/>
      <dgm:spPr/>
      <dgm:t>
        <a:bodyPr/>
        <a:lstStyle/>
        <a:p>
          <a:endParaRPr lang="ru-RU"/>
        </a:p>
      </dgm:t>
    </dgm:pt>
    <dgm:pt modelId="{6D2187A3-38F8-416F-89ED-15BDA198E78C}" type="sibTrans" cxnId="{00959C60-DD77-426F-AEDF-121723499F9B}">
      <dgm:prSet/>
      <dgm:spPr/>
      <dgm:t>
        <a:bodyPr/>
        <a:lstStyle/>
        <a:p>
          <a:endParaRPr lang="ru-RU"/>
        </a:p>
      </dgm:t>
    </dgm:pt>
    <dgm:pt modelId="{8184523D-8608-4587-80E2-DA204ACECB7E}">
      <dgm:prSet phldrT="[Текст]"/>
      <dgm:spPr/>
      <dgm:t>
        <a:bodyPr/>
        <a:lstStyle/>
        <a:p>
          <a:r>
            <a:rPr lang="ru-RU" b="0" dirty="0" smtClean="0">
              <a:solidFill>
                <a:schemeClr val="tx1"/>
              </a:solidFill>
            </a:rPr>
            <a:t>План внеурочной деятельности</a:t>
          </a:r>
          <a:endParaRPr lang="ru-RU" b="0" dirty="0">
            <a:solidFill>
              <a:schemeClr val="tx1"/>
            </a:solidFill>
          </a:endParaRPr>
        </a:p>
      </dgm:t>
    </dgm:pt>
    <dgm:pt modelId="{EFDCBFF3-CBDC-4E87-A536-31C0B673C105}" type="parTrans" cxnId="{B38B9BC7-E34C-4378-8FF9-86F0A342ECC6}">
      <dgm:prSet/>
      <dgm:spPr/>
      <dgm:t>
        <a:bodyPr/>
        <a:lstStyle/>
        <a:p>
          <a:endParaRPr lang="ru-RU"/>
        </a:p>
      </dgm:t>
    </dgm:pt>
    <dgm:pt modelId="{61E937BF-1AD6-4165-AFAB-3362498B2C97}" type="sibTrans" cxnId="{B38B9BC7-E34C-4378-8FF9-86F0A342ECC6}">
      <dgm:prSet/>
      <dgm:spPr/>
      <dgm:t>
        <a:bodyPr/>
        <a:lstStyle/>
        <a:p>
          <a:endParaRPr lang="ru-RU"/>
        </a:p>
      </dgm:t>
    </dgm:pt>
    <dgm:pt modelId="{6EE9741E-1115-4B1E-BEB8-FABC0E537A97}">
      <dgm:prSet phldrT="[Текст]"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Система оценки</a:t>
          </a:r>
          <a:endParaRPr lang="ru-RU" b="1" dirty="0">
            <a:solidFill>
              <a:srgbClr val="FF0000"/>
            </a:solidFill>
          </a:endParaRPr>
        </a:p>
      </dgm:t>
    </dgm:pt>
    <dgm:pt modelId="{A822CEA2-B2F6-4893-8688-DBE4D670D69B}" type="parTrans" cxnId="{8AF0EC67-97A7-410F-9FA6-BC48B58CEAB0}">
      <dgm:prSet/>
      <dgm:spPr/>
      <dgm:t>
        <a:bodyPr/>
        <a:lstStyle/>
        <a:p>
          <a:endParaRPr lang="ru-RU"/>
        </a:p>
      </dgm:t>
    </dgm:pt>
    <dgm:pt modelId="{348C0084-2595-41B3-92FA-6C918E1757E6}" type="sibTrans" cxnId="{8AF0EC67-97A7-410F-9FA6-BC48B58CEAB0}">
      <dgm:prSet/>
      <dgm:spPr/>
      <dgm:t>
        <a:bodyPr/>
        <a:lstStyle/>
        <a:p>
          <a:endParaRPr lang="ru-RU"/>
        </a:p>
      </dgm:t>
    </dgm:pt>
    <dgm:pt modelId="{8E44A554-D57B-4D95-BEEA-94B3E03768CD}">
      <dgm:prSet phldrT="[Текст]"/>
      <dgm:spPr/>
      <dgm:t>
        <a:bodyPr/>
        <a:lstStyle/>
        <a:p>
          <a:r>
            <a:rPr lang="ru-RU" dirty="0" err="1" smtClean="0"/>
            <a:t>Пр.духовно-нравствен.развития</a:t>
          </a:r>
          <a:r>
            <a:rPr lang="ru-RU" dirty="0" smtClean="0"/>
            <a:t> и воспитания</a:t>
          </a:r>
          <a:endParaRPr lang="ru-RU" dirty="0"/>
        </a:p>
      </dgm:t>
    </dgm:pt>
    <dgm:pt modelId="{08CBCE8C-5B5E-4A2A-8D11-DD776158024E}" type="parTrans" cxnId="{2BDC7721-2CC4-4CA7-9365-C8E15957B387}">
      <dgm:prSet/>
      <dgm:spPr/>
      <dgm:t>
        <a:bodyPr/>
        <a:lstStyle/>
        <a:p>
          <a:endParaRPr lang="ru-RU"/>
        </a:p>
      </dgm:t>
    </dgm:pt>
    <dgm:pt modelId="{EAABEF1E-F654-4DFF-8BBB-3E3D5004B1B1}" type="sibTrans" cxnId="{2BDC7721-2CC4-4CA7-9365-C8E15957B387}">
      <dgm:prSet/>
      <dgm:spPr/>
      <dgm:t>
        <a:bodyPr/>
        <a:lstStyle/>
        <a:p>
          <a:endParaRPr lang="ru-RU"/>
        </a:p>
      </dgm:t>
    </dgm:pt>
    <dgm:pt modelId="{04BCB5C8-14BD-4465-9B9E-8103B1FE9B3C}">
      <dgm:prSet phldrT="[Текст]"/>
      <dgm:spPr/>
      <dgm:t>
        <a:bodyPr/>
        <a:lstStyle/>
        <a:p>
          <a:r>
            <a:rPr lang="ru-RU" dirty="0" smtClean="0"/>
            <a:t>Пр. </a:t>
          </a:r>
          <a:r>
            <a:rPr lang="ru-RU" dirty="0" err="1" smtClean="0"/>
            <a:t>формир-ия</a:t>
          </a:r>
          <a:r>
            <a:rPr lang="ru-RU" dirty="0" smtClean="0"/>
            <a:t> </a:t>
          </a:r>
          <a:r>
            <a:rPr lang="ru-RU" dirty="0" err="1" smtClean="0"/>
            <a:t>экологич.культуры</a:t>
          </a:r>
          <a:r>
            <a:rPr lang="ru-RU" dirty="0" smtClean="0"/>
            <a:t>, здорового и безопасного образа жизни.</a:t>
          </a:r>
          <a:endParaRPr lang="ru-RU" dirty="0"/>
        </a:p>
      </dgm:t>
    </dgm:pt>
    <dgm:pt modelId="{8B2BCF8D-A120-46B4-BB54-121EDBAD27FC}" type="parTrans" cxnId="{2E2FC3BC-E751-4CCC-B4F2-D271DC7FE848}">
      <dgm:prSet/>
      <dgm:spPr/>
      <dgm:t>
        <a:bodyPr/>
        <a:lstStyle/>
        <a:p>
          <a:endParaRPr lang="ru-RU"/>
        </a:p>
      </dgm:t>
    </dgm:pt>
    <dgm:pt modelId="{7649B885-A36D-4ED4-9B73-21DAD638AD9E}" type="sibTrans" cxnId="{2E2FC3BC-E751-4CCC-B4F2-D271DC7FE848}">
      <dgm:prSet/>
      <dgm:spPr/>
      <dgm:t>
        <a:bodyPr/>
        <a:lstStyle/>
        <a:p>
          <a:endParaRPr lang="ru-RU"/>
        </a:p>
      </dgm:t>
    </dgm:pt>
    <dgm:pt modelId="{8FA22F3D-0B76-4593-A0D2-9CB39C94C61F}">
      <dgm:prSet phldrT="[Текст]"/>
      <dgm:spPr/>
      <dgm:t>
        <a:bodyPr/>
        <a:lstStyle/>
        <a:p>
          <a:r>
            <a:rPr lang="ru-RU" dirty="0" smtClean="0"/>
            <a:t>Пр.коррекционной работы</a:t>
          </a:r>
          <a:endParaRPr lang="ru-RU" dirty="0"/>
        </a:p>
      </dgm:t>
    </dgm:pt>
    <dgm:pt modelId="{44452402-5379-46F2-8BAA-F044EC093D21}" type="parTrans" cxnId="{715A0406-DC1B-4295-A100-4B32DD62EBA0}">
      <dgm:prSet/>
      <dgm:spPr/>
      <dgm:t>
        <a:bodyPr/>
        <a:lstStyle/>
        <a:p>
          <a:endParaRPr lang="ru-RU"/>
        </a:p>
      </dgm:t>
    </dgm:pt>
    <dgm:pt modelId="{1653EF3F-2F9D-45E9-AFA5-019B662AD7FF}" type="sibTrans" cxnId="{715A0406-DC1B-4295-A100-4B32DD62EBA0}">
      <dgm:prSet/>
      <dgm:spPr/>
      <dgm:t>
        <a:bodyPr/>
        <a:lstStyle/>
        <a:p>
          <a:endParaRPr lang="ru-RU"/>
        </a:p>
      </dgm:t>
    </dgm:pt>
    <dgm:pt modelId="{D64156B4-AD58-4515-9858-D299EDD28482}">
      <dgm:prSet phldrT="[Текст]"/>
      <dgm:spPr/>
      <dgm:t>
        <a:bodyPr/>
        <a:lstStyle/>
        <a:p>
          <a:r>
            <a:rPr lang="ru-RU" dirty="0" smtClean="0"/>
            <a:t>Система условий реализации программы</a:t>
          </a:r>
          <a:endParaRPr lang="ru-RU" dirty="0"/>
        </a:p>
      </dgm:t>
    </dgm:pt>
    <dgm:pt modelId="{CB146436-4704-4249-990D-06A424A304B2}" type="parTrans" cxnId="{EBA14BB4-A500-4B4A-9292-AFF8F2335C62}">
      <dgm:prSet/>
      <dgm:spPr/>
      <dgm:t>
        <a:bodyPr/>
        <a:lstStyle/>
        <a:p>
          <a:endParaRPr lang="ru-RU"/>
        </a:p>
      </dgm:t>
    </dgm:pt>
    <dgm:pt modelId="{D8F01CBA-4E8D-440C-8525-CBAC00977156}" type="sibTrans" cxnId="{EBA14BB4-A500-4B4A-9292-AFF8F2335C62}">
      <dgm:prSet/>
      <dgm:spPr/>
      <dgm:t>
        <a:bodyPr/>
        <a:lstStyle/>
        <a:p>
          <a:endParaRPr lang="ru-RU"/>
        </a:p>
      </dgm:t>
    </dgm:pt>
    <dgm:pt modelId="{6AB08829-2BE1-4B62-8DDB-65D740619110}" type="pres">
      <dgm:prSet presAssocID="{6BD7C009-BBFF-4667-A84E-96F6A1622D0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61D4C0-3778-46A1-8988-6D456D740EF6}" type="pres">
      <dgm:prSet presAssocID="{C66D9C1C-6A44-4F82-8F41-F5BA0A177A8D}" presName="composite" presStyleCnt="0"/>
      <dgm:spPr/>
    </dgm:pt>
    <dgm:pt modelId="{2E8E272F-05BB-403F-8BBB-D8FE0734118F}" type="pres">
      <dgm:prSet presAssocID="{C66D9C1C-6A44-4F82-8F41-F5BA0A177A8D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AC17A9-78F4-45F0-981E-F33BC7F09215}" type="pres">
      <dgm:prSet presAssocID="{C66D9C1C-6A44-4F82-8F41-F5BA0A177A8D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C59DC9-1B7C-4CDD-A6B2-AB3964F243A2}" type="pres">
      <dgm:prSet presAssocID="{DA005980-F589-4ABD-92FE-48AB4B426CE1}" presName="space" presStyleCnt="0"/>
      <dgm:spPr/>
    </dgm:pt>
    <dgm:pt modelId="{BB701042-E6B1-4769-B651-CA80FFCF0427}" type="pres">
      <dgm:prSet presAssocID="{D0E0FB2E-20DE-433A-8AA9-2D9B7131D9B8}" presName="composite" presStyleCnt="0"/>
      <dgm:spPr/>
    </dgm:pt>
    <dgm:pt modelId="{4D44FB89-9A2C-4CFF-874D-822741797140}" type="pres">
      <dgm:prSet presAssocID="{D0E0FB2E-20DE-433A-8AA9-2D9B7131D9B8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6CEC20-EC9B-48FE-88BF-3B70C6BAE409}" type="pres">
      <dgm:prSet presAssocID="{D0E0FB2E-20DE-433A-8AA9-2D9B7131D9B8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082560-AFB3-4001-B33E-B1471B173F34}" type="pres">
      <dgm:prSet presAssocID="{BC769340-97A0-4507-AA3C-F2DE534C476B}" presName="space" presStyleCnt="0"/>
      <dgm:spPr/>
    </dgm:pt>
    <dgm:pt modelId="{08029A07-A254-41B1-8DEC-E5B211949710}" type="pres">
      <dgm:prSet presAssocID="{F6A255F9-4EC4-446D-A92F-A657BB0B1964}" presName="composite" presStyleCnt="0"/>
      <dgm:spPr/>
    </dgm:pt>
    <dgm:pt modelId="{CBB9ABB3-830E-4522-8538-33DB5CEF8E5C}" type="pres">
      <dgm:prSet presAssocID="{F6A255F9-4EC4-446D-A92F-A657BB0B196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8F9A23-F964-4CBB-A660-F3FF86ABCF5F}" type="pres">
      <dgm:prSet presAssocID="{F6A255F9-4EC4-446D-A92F-A657BB0B1964}" presName="desTx" presStyleLbl="alignAccFollowNode1" presStyleIdx="2" presStyleCnt="3" custLinFactNeighborX="-2125" custLinFactNeighborY="-12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C5C44BD-94BD-41A3-9B16-99CDF3C82B86}" srcId="{6BD7C009-BBFF-4667-A84E-96F6A1622D01}" destId="{C66D9C1C-6A44-4F82-8F41-F5BA0A177A8D}" srcOrd="0" destOrd="0" parTransId="{B499CCB7-B1E9-4649-8325-4CD1503CBBA7}" sibTransId="{DA005980-F589-4ABD-92FE-48AB4B426CE1}"/>
    <dgm:cxn modelId="{A0FEACD2-46A0-45FD-8BEB-CD64EC2CA1ED}" type="presOf" srcId="{C1BF18AB-CD50-4CAE-A427-2FBAD8D52B1B}" destId="{56AC17A9-78F4-45F0-981E-F33BC7F09215}" srcOrd="0" destOrd="0" presId="urn:microsoft.com/office/officeart/2005/8/layout/hList1"/>
    <dgm:cxn modelId="{776B2BFC-30A7-485D-B816-24B41A0FF007}" type="presOf" srcId="{E49DA1AA-8AA3-43E2-87A5-AFA7CB534D45}" destId="{56AC17A9-78F4-45F0-981E-F33BC7F09215}" srcOrd="0" destOrd="1" presId="urn:microsoft.com/office/officeart/2005/8/layout/hList1"/>
    <dgm:cxn modelId="{EBA14BB4-A500-4B4A-9292-AFF8F2335C62}" srcId="{F6A255F9-4EC4-446D-A92F-A657BB0B1964}" destId="{D64156B4-AD58-4515-9858-D299EDD28482}" srcOrd="2" destOrd="0" parTransId="{CB146436-4704-4249-990D-06A424A304B2}" sibTransId="{D8F01CBA-4E8D-440C-8525-CBAC00977156}"/>
    <dgm:cxn modelId="{3577F042-6407-467F-9C64-A4D816EAE00B}" type="presOf" srcId="{04BCB5C8-14BD-4465-9B9E-8103B1FE9B3C}" destId="{916CEC20-EC9B-48FE-88BF-3B70C6BAE409}" srcOrd="0" destOrd="3" presId="urn:microsoft.com/office/officeart/2005/8/layout/hList1"/>
    <dgm:cxn modelId="{2BDC7721-2CC4-4CA7-9365-C8E15957B387}" srcId="{D0E0FB2E-20DE-433A-8AA9-2D9B7131D9B8}" destId="{8E44A554-D57B-4D95-BEEA-94B3E03768CD}" srcOrd="2" destOrd="0" parTransId="{08CBCE8C-5B5E-4A2A-8D11-DD776158024E}" sibTransId="{EAABEF1E-F654-4DFF-8BBB-3E3D5004B1B1}"/>
    <dgm:cxn modelId="{81A42926-47D1-4DC8-A2C8-00659606F2BC}" type="presOf" srcId="{8E44A554-D57B-4D95-BEEA-94B3E03768CD}" destId="{916CEC20-EC9B-48FE-88BF-3B70C6BAE409}" srcOrd="0" destOrd="2" presId="urn:microsoft.com/office/officeart/2005/8/layout/hList1"/>
    <dgm:cxn modelId="{8AF0EC67-97A7-410F-9FA6-BC48B58CEAB0}" srcId="{C66D9C1C-6A44-4F82-8F41-F5BA0A177A8D}" destId="{6EE9741E-1115-4B1E-BEB8-FABC0E537A97}" srcOrd="2" destOrd="0" parTransId="{A822CEA2-B2F6-4893-8688-DBE4D670D69B}" sibTransId="{348C0084-2595-41B3-92FA-6C918E1757E6}"/>
    <dgm:cxn modelId="{8ACCFDFD-052C-4D45-937C-717786B26723}" type="presOf" srcId="{5439DD4D-0AF4-49E6-8734-EAE39163F788}" destId="{916CEC20-EC9B-48FE-88BF-3B70C6BAE409}" srcOrd="0" destOrd="1" presId="urn:microsoft.com/office/officeart/2005/8/layout/hList1"/>
    <dgm:cxn modelId="{1166D73B-7292-4B83-92E4-F50CFD11EB3D}" type="presOf" srcId="{24586E65-0B42-46EA-83EE-6F2B577C8139}" destId="{688F9A23-F964-4CBB-A660-F3FF86ABCF5F}" srcOrd="0" destOrd="0" presId="urn:microsoft.com/office/officeart/2005/8/layout/hList1"/>
    <dgm:cxn modelId="{9F180ADA-3082-414B-9BDB-3E013BB780A3}" type="presOf" srcId="{8FA22F3D-0B76-4593-A0D2-9CB39C94C61F}" destId="{916CEC20-EC9B-48FE-88BF-3B70C6BAE409}" srcOrd="0" destOrd="4" presId="urn:microsoft.com/office/officeart/2005/8/layout/hList1"/>
    <dgm:cxn modelId="{D67B29F0-8B4D-483F-833C-2A5976C9D3EE}" type="presOf" srcId="{6EE9741E-1115-4B1E-BEB8-FABC0E537A97}" destId="{56AC17A9-78F4-45F0-981E-F33BC7F09215}" srcOrd="0" destOrd="2" presId="urn:microsoft.com/office/officeart/2005/8/layout/hList1"/>
    <dgm:cxn modelId="{104CEF93-5921-44B9-9CBC-289756EA32DB}" srcId="{6BD7C009-BBFF-4667-A84E-96F6A1622D01}" destId="{F6A255F9-4EC4-446D-A92F-A657BB0B1964}" srcOrd="2" destOrd="0" parTransId="{419B82F1-D43D-4A65-9FA9-BD6B79EF2FAF}" sibTransId="{1B5E013A-CC1A-4E7A-846E-5481AD5C2727}"/>
    <dgm:cxn modelId="{B7529384-B8FD-4ACD-910C-9FD3C1606E47}" type="presOf" srcId="{C66D9C1C-6A44-4F82-8F41-F5BA0A177A8D}" destId="{2E8E272F-05BB-403F-8BBB-D8FE0734118F}" srcOrd="0" destOrd="0" presId="urn:microsoft.com/office/officeart/2005/8/layout/hList1"/>
    <dgm:cxn modelId="{761681B1-2C6C-4792-94A0-6BD7CC4E0649}" type="presOf" srcId="{8184523D-8608-4587-80E2-DA204ACECB7E}" destId="{688F9A23-F964-4CBB-A660-F3FF86ABCF5F}" srcOrd="0" destOrd="1" presId="urn:microsoft.com/office/officeart/2005/8/layout/hList1"/>
    <dgm:cxn modelId="{B38B9BC7-E34C-4378-8FF9-86F0A342ECC6}" srcId="{F6A255F9-4EC4-446D-A92F-A657BB0B1964}" destId="{8184523D-8608-4587-80E2-DA204ACECB7E}" srcOrd="1" destOrd="0" parTransId="{EFDCBFF3-CBDC-4E87-A536-31C0B673C105}" sibTransId="{61E937BF-1AD6-4165-AFAB-3362498B2C97}"/>
    <dgm:cxn modelId="{33CA90C8-6507-40FE-8829-079573BA5953}" srcId="{C66D9C1C-6A44-4F82-8F41-F5BA0A177A8D}" destId="{C1BF18AB-CD50-4CAE-A427-2FBAD8D52B1B}" srcOrd="0" destOrd="0" parTransId="{E88CCB7F-D166-4905-92C9-7F1C9B8AB76E}" sibTransId="{571400DE-5984-4C3A-A7BA-FD9F08F20CB7}"/>
    <dgm:cxn modelId="{2E2FC3BC-E751-4CCC-B4F2-D271DC7FE848}" srcId="{D0E0FB2E-20DE-433A-8AA9-2D9B7131D9B8}" destId="{04BCB5C8-14BD-4465-9B9E-8103B1FE9B3C}" srcOrd="3" destOrd="0" parTransId="{8B2BCF8D-A120-46B4-BB54-121EDBAD27FC}" sibTransId="{7649B885-A36D-4ED4-9B73-21DAD638AD9E}"/>
    <dgm:cxn modelId="{715A0406-DC1B-4295-A100-4B32DD62EBA0}" srcId="{D0E0FB2E-20DE-433A-8AA9-2D9B7131D9B8}" destId="{8FA22F3D-0B76-4593-A0D2-9CB39C94C61F}" srcOrd="4" destOrd="0" parTransId="{44452402-5379-46F2-8BAA-F044EC093D21}" sibTransId="{1653EF3F-2F9D-45E9-AFA5-019B662AD7FF}"/>
    <dgm:cxn modelId="{889A8305-2A18-436C-8B8D-B34F2D1456AB}" type="presOf" srcId="{6BD7C009-BBFF-4667-A84E-96F6A1622D01}" destId="{6AB08829-2BE1-4B62-8DDB-65D740619110}" srcOrd="0" destOrd="0" presId="urn:microsoft.com/office/officeart/2005/8/layout/hList1"/>
    <dgm:cxn modelId="{BC79537C-E0E8-49DC-8541-60F0B50B7383}" type="presOf" srcId="{D64156B4-AD58-4515-9858-D299EDD28482}" destId="{688F9A23-F964-4CBB-A660-F3FF86ABCF5F}" srcOrd="0" destOrd="2" presId="urn:microsoft.com/office/officeart/2005/8/layout/hList1"/>
    <dgm:cxn modelId="{E6917737-9C1F-497E-87BE-5BC5195BDA2C}" type="presOf" srcId="{F6A255F9-4EC4-446D-A92F-A657BB0B1964}" destId="{CBB9ABB3-830E-4522-8538-33DB5CEF8E5C}" srcOrd="0" destOrd="0" presId="urn:microsoft.com/office/officeart/2005/8/layout/hList1"/>
    <dgm:cxn modelId="{62CDAC18-6242-4257-A7E1-1F313AE23589}" srcId="{D0E0FB2E-20DE-433A-8AA9-2D9B7131D9B8}" destId="{5439DD4D-0AF4-49E6-8734-EAE39163F788}" srcOrd="1" destOrd="0" parTransId="{48EB6C80-552F-4F41-860E-CEB4B14C76F7}" sibTransId="{B1FB4D90-EE32-42B6-B316-D1E6380E2D3E}"/>
    <dgm:cxn modelId="{6B1E8E85-99E7-4A5F-BB62-A8396D273498}" type="presOf" srcId="{D0E0FB2E-20DE-433A-8AA9-2D9B7131D9B8}" destId="{4D44FB89-9A2C-4CFF-874D-822741797140}" srcOrd="0" destOrd="0" presId="urn:microsoft.com/office/officeart/2005/8/layout/hList1"/>
    <dgm:cxn modelId="{00959C60-DD77-426F-AEDF-121723499F9B}" srcId="{F6A255F9-4EC4-446D-A92F-A657BB0B1964}" destId="{24586E65-0B42-46EA-83EE-6F2B577C8139}" srcOrd="0" destOrd="0" parTransId="{CC93AEF1-84FA-44DB-A2D8-FB95019C709B}" sibTransId="{6D2187A3-38F8-416F-89ED-15BDA198E78C}"/>
    <dgm:cxn modelId="{7CA02107-A500-4F7A-8085-577A64665A5B}" srcId="{C66D9C1C-6A44-4F82-8F41-F5BA0A177A8D}" destId="{E49DA1AA-8AA3-43E2-87A5-AFA7CB534D45}" srcOrd="1" destOrd="0" parTransId="{48E805E1-E70D-4214-906A-4613DEE01790}" sibTransId="{340FCB3D-9FDD-4682-B6F0-C1E381B86D92}"/>
    <dgm:cxn modelId="{7FC6B067-D78E-4EAD-A598-0612FB656893}" type="presOf" srcId="{86BA01F5-9F71-4B9E-8984-78ED845B2461}" destId="{916CEC20-EC9B-48FE-88BF-3B70C6BAE409}" srcOrd="0" destOrd="0" presId="urn:microsoft.com/office/officeart/2005/8/layout/hList1"/>
    <dgm:cxn modelId="{69BB1CA5-927C-4866-8A50-7E4B7380FE18}" srcId="{D0E0FB2E-20DE-433A-8AA9-2D9B7131D9B8}" destId="{86BA01F5-9F71-4B9E-8984-78ED845B2461}" srcOrd="0" destOrd="0" parTransId="{31389796-2A5D-414C-8BD6-FE1EC9EA4D96}" sibTransId="{1702835F-C0CF-4F9E-87C3-EC691E477D34}"/>
    <dgm:cxn modelId="{E256F4B7-AD09-444E-9CFD-7376914D25DB}" srcId="{6BD7C009-BBFF-4667-A84E-96F6A1622D01}" destId="{D0E0FB2E-20DE-433A-8AA9-2D9B7131D9B8}" srcOrd="1" destOrd="0" parTransId="{9F78AC77-F0A0-45D7-9AD7-72544BC1858F}" sibTransId="{BC769340-97A0-4507-AA3C-F2DE534C476B}"/>
    <dgm:cxn modelId="{D31635FD-32A7-4586-91BD-728F6E291DC0}" type="presParOf" srcId="{6AB08829-2BE1-4B62-8DDB-65D740619110}" destId="{F161D4C0-3778-46A1-8988-6D456D740EF6}" srcOrd="0" destOrd="0" presId="urn:microsoft.com/office/officeart/2005/8/layout/hList1"/>
    <dgm:cxn modelId="{09F16EF8-A6E4-4855-B043-DABD7044BEA8}" type="presParOf" srcId="{F161D4C0-3778-46A1-8988-6D456D740EF6}" destId="{2E8E272F-05BB-403F-8BBB-D8FE0734118F}" srcOrd="0" destOrd="0" presId="urn:microsoft.com/office/officeart/2005/8/layout/hList1"/>
    <dgm:cxn modelId="{9EBF8DCD-E73C-4AE2-9C77-568D5F24AB2D}" type="presParOf" srcId="{F161D4C0-3778-46A1-8988-6D456D740EF6}" destId="{56AC17A9-78F4-45F0-981E-F33BC7F09215}" srcOrd="1" destOrd="0" presId="urn:microsoft.com/office/officeart/2005/8/layout/hList1"/>
    <dgm:cxn modelId="{2F1031E1-60CF-4F3C-8AC6-D1FAFAA1EC62}" type="presParOf" srcId="{6AB08829-2BE1-4B62-8DDB-65D740619110}" destId="{C4C59DC9-1B7C-4CDD-A6B2-AB3964F243A2}" srcOrd="1" destOrd="0" presId="urn:microsoft.com/office/officeart/2005/8/layout/hList1"/>
    <dgm:cxn modelId="{D31AEC25-C8DA-46E7-A204-64BB123E7563}" type="presParOf" srcId="{6AB08829-2BE1-4B62-8DDB-65D740619110}" destId="{BB701042-E6B1-4769-B651-CA80FFCF0427}" srcOrd="2" destOrd="0" presId="urn:microsoft.com/office/officeart/2005/8/layout/hList1"/>
    <dgm:cxn modelId="{5EC61E81-B9E9-40B1-89FB-CCE3251D8B46}" type="presParOf" srcId="{BB701042-E6B1-4769-B651-CA80FFCF0427}" destId="{4D44FB89-9A2C-4CFF-874D-822741797140}" srcOrd="0" destOrd="0" presId="urn:microsoft.com/office/officeart/2005/8/layout/hList1"/>
    <dgm:cxn modelId="{AFFE0A0A-AD93-4A9A-AE2B-9831630DCCEE}" type="presParOf" srcId="{BB701042-E6B1-4769-B651-CA80FFCF0427}" destId="{916CEC20-EC9B-48FE-88BF-3B70C6BAE409}" srcOrd="1" destOrd="0" presId="urn:microsoft.com/office/officeart/2005/8/layout/hList1"/>
    <dgm:cxn modelId="{CDF9D9BC-EE4D-4749-8EB6-4F17253013F3}" type="presParOf" srcId="{6AB08829-2BE1-4B62-8DDB-65D740619110}" destId="{87082560-AFB3-4001-B33E-B1471B173F34}" srcOrd="3" destOrd="0" presId="urn:microsoft.com/office/officeart/2005/8/layout/hList1"/>
    <dgm:cxn modelId="{A0CFA0CB-1BB0-4D9D-88C8-B5CE4AEFDE5A}" type="presParOf" srcId="{6AB08829-2BE1-4B62-8DDB-65D740619110}" destId="{08029A07-A254-41B1-8DEC-E5B211949710}" srcOrd="4" destOrd="0" presId="urn:microsoft.com/office/officeart/2005/8/layout/hList1"/>
    <dgm:cxn modelId="{13F09E83-61C9-45DF-9E8F-2D9B49C417AB}" type="presParOf" srcId="{08029A07-A254-41B1-8DEC-E5B211949710}" destId="{CBB9ABB3-830E-4522-8538-33DB5CEF8E5C}" srcOrd="0" destOrd="0" presId="urn:microsoft.com/office/officeart/2005/8/layout/hList1"/>
    <dgm:cxn modelId="{39F792B3-5F21-49D2-B1B9-82A131700F0F}" type="presParOf" srcId="{08029A07-A254-41B1-8DEC-E5B211949710}" destId="{688F9A23-F964-4CBB-A660-F3FF86ABCF5F}" srcOrd="1" destOrd="0" presId="urn:microsoft.com/office/officeart/2005/8/layout/h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546F9-F25A-4244-9CB3-3A21A5D5CA1A}" type="datetimeFigureOut">
              <a:rPr lang="ru-RU" smtClean="0"/>
              <a:pPr/>
              <a:t>27.02.2016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A28074-DFAE-4063-99EB-E75E49AF2A0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4568E-2981-4DFC-B1C7-FC2E5AFBB3B5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D0D9-65DA-4951-82E3-7A10AAC337C6}" type="datetimeFigureOut">
              <a:rPr lang="ru-RU" smtClean="0"/>
              <a:pPr/>
              <a:t>27.02.2016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F211-E350-468A-90FC-AA5DEC8CD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D0D9-65DA-4951-82E3-7A10AAC337C6}" type="datetimeFigureOut">
              <a:rPr lang="ru-RU" smtClean="0"/>
              <a:pPr/>
              <a:t>27.02.2016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F211-E350-468A-90FC-AA5DEC8CD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D0D9-65DA-4951-82E3-7A10AAC337C6}" type="datetimeFigureOut">
              <a:rPr lang="ru-RU" smtClean="0"/>
              <a:pPr/>
              <a:t>27.02.2016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F211-E350-468A-90FC-AA5DEC8CD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D0D9-65DA-4951-82E3-7A10AAC337C6}" type="datetimeFigureOut">
              <a:rPr lang="ru-RU" smtClean="0"/>
              <a:pPr/>
              <a:t>27.02.2016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F211-E350-468A-90FC-AA5DEC8CD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D0D9-65DA-4951-82E3-7A10AAC337C6}" type="datetimeFigureOut">
              <a:rPr lang="ru-RU" smtClean="0"/>
              <a:pPr/>
              <a:t>27.02.2016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F211-E350-468A-90FC-AA5DEC8CD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D0D9-65DA-4951-82E3-7A10AAC337C6}" type="datetimeFigureOut">
              <a:rPr lang="ru-RU" smtClean="0"/>
              <a:pPr/>
              <a:t>27.02.2016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F211-E350-468A-90FC-AA5DEC8CD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D0D9-65DA-4951-82E3-7A10AAC337C6}" type="datetimeFigureOut">
              <a:rPr lang="ru-RU" smtClean="0"/>
              <a:pPr/>
              <a:t>27.02.2016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F211-E350-468A-90FC-AA5DEC8CD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D0D9-65DA-4951-82E3-7A10AAC337C6}" type="datetimeFigureOut">
              <a:rPr lang="ru-RU" smtClean="0"/>
              <a:pPr/>
              <a:t>27.02.2016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F211-E350-468A-90FC-AA5DEC8CD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D0D9-65DA-4951-82E3-7A10AAC337C6}" type="datetimeFigureOut">
              <a:rPr lang="ru-RU" smtClean="0"/>
              <a:pPr/>
              <a:t>27.02.2016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F211-E350-468A-90FC-AA5DEC8CD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D0D9-65DA-4951-82E3-7A10AAC337C6}" type="datetimeFigureOut">
              <a:rPr lang="ru-RU" smtClean="0"/>
              <a:pPr/>
              <a:t>27.02.2016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F211-E350-468A-90FC-AA5DEC8CD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D0D9-65DA-4951-82E3-7A10AAC337C6}" type="datetimeFigureOut">
              <a:rPr lang="ru-RU" smtClean="0"/>
              <a:pPr/>
              <a:t>27.02.2016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F211-E350-468A-90FC-AA5DEC8CD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5D0D9-65DA-4951-82E3-7A10AAC337C6}" type="datetimeFigureOut">
              <a:rPr lang="ru-RU" smtClean="0"/>
              <a:pPr/>
              <a:t>27.02.2016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EF211-E350-468A-90FC-AA5DEC8CD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710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Секция – Управление внедрением ФГОС в образовательной организации.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411543"/>
          </a:xfrm>
        </p:spPr>
        <p:txBody>
          <a:bodyPr/>
          <a:lstStyle/>
          <a:p>
            <a:r>
              <a:rPr lang="ru-RU" dirty="0" smtClean="0"/>
              <a:t>Тема выступления : </a:t>
            </a:r>
            <a:r>
              <a:rPr lang="ru-RU" b="1" dirty="0" smtClean="0"/>
              <a:t>Проблемы реализации ФГОС, выявленные на ступени начального общего образования и опыт их разрешения.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Создать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базу контрольно-измерительных  материалов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оценки уровня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конкретных УУД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Разработать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систему мониторинга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уровня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УУД с 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по 4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совместно с психологической службой сопровождения.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Организация мероприятий  по  обмену опытом работы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системно-деятельностном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подходе к обучению учащихся и целенаправленному формированию УУД.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142853"/>
            <a:ext cx="8858312" cy="428627"/>
          </a:xfrm>
        </p:spPr>
        <p:txBody>
          <a:bodyPr>
            <a:normAutofit fontScale="90000"/>
          </a:bodyPr>
          <a:lstStyle/>
          <a:p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ООПрограмма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НОО  2011-2015гг.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214282" y="714356"/>
          <a:ext cx="8715436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rot="10800000" flipV="1">
            <a:off x="2000232" y="571480"/>
            <a:ext cx="185738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3929058" y="785794"/>
            <a:ext cx="78581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429124" y="571480"/>
            <a:ext cx="2500330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571472" y="6286520"/>
            <a:ext cx="8072494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err="1" smtClean="0">
                <a:solidFill>
                  <a:srgbClr val="FF0000"/>
                </a:solidFill>
              </a:rPr>
              <a:t>Системно-деятельностный</a:t>
            </a:r>
            <a:r>
              <a:rPr lang="ru-RU" b="1" i="1" dirty="0" smtClean="0">
                <a:solidFill>
                  <a:srgbClr val="FF0000"/>
                </a:solidFill>
              </a:rPr>
              <a:t> подход к обучению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85720" y="3857628"/>
            <a:ext cx="1285884" cy="7143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Личностные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285852" y="4357694"/>
            <a:ext cx="1571636" cy="7858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rgbClr val="C00000"/>
                </a:solidFill>
              </a:rPr>
              <a:t>Метапредметные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500034" y="5214950"/>
            <a:ext cx="1785950" cy="5715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Предметные 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7" name="Прямая со стрелкой 16"/>
          <p:cNvCxnSpPr>
            <a:endCxn id="13" idx="0"/>
          </p:cNvCxnSpPr>
          <p:nvPr/>
        </p:nvCxnSpPr>
        <p:spPr>
          <a:xfrm rot="5400000">
            <a:off x="928662" y="3571876"/>
            <a:ext cx="285752" cy="285752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6200000" flipH="1">
            <a:off x="1678761" y="3679033"/>
            <a:ext cx="642942" cy="571504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6200000" flipH="1">
            <a:off x="678629" y="4393413"/>
            <a:ext cx="1428760" cy="71438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Овал 21"/>
          <p:cNvSpPr/>
          <p:nvPr/>
        </p:nvSpPr>
        <p:spPr>
          <a:xfrm>
            <a:off x="6858016" y="4500570"/>
            <a:ext cx="1357322" cy="6429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Кадры 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 rot="16200000" flipH="1">
            <a:off x="6965173" y="4107661"/>
            <a:ext cx="642942" cy="142876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7572396" y="3929066"/>
            <a:ext cx="1000132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5400000">
            <a:off x="6322231" y="3964785"/>
            <a:ext cx="714380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7929586" y="3857628"/>
            <a:ext cx="78581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5400000">
            <a:off x="6643702" y="4143380"/>
            <a:ext cx="64294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V="1">
            <a:off x="5143504" y="5214950"/>
            <a:ext cx="1928826" cy="1000132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5400000" flipH="1" flipV="1">
            <a:off x="4429124" y="6072206"/>
            <a:ext cx="285752" cy="1588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10800000">
            <a:off x="2214546" y="5929330"/>
            <a:ext cx="1500198" cy="285752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35719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000" dirty="0" smtClean="0"/>
              <a:t>Осуществляется </a:t>
            </a:r>
            <a:r>
              <a:rPr lang="ru-RU" sz="2000" b="1" i="1" dirty="0" smtClean="0"/>
              <a:t>комплексный подход к оценке </a:t>
            </a:r>
            <a:r>
              <a:rPr lang="ru-RU" sz="2000" dirty="0" smtClean="0"/>
              <a:t> результатов обучения.</a:t>
            </a:r>
            <a:br>
              <a:rPr lang="ru-RU" sz="2000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0" y="642919"/>
          <a:ext cx="8715440" cy="6226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6"/>
                <a:gridCol w="2428892"/>
                <a:gridCol w="3286148"/>
                <a:gridCol w="1714514"/>
              </a:tblGrid>
              <a:tr h="3844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Результаты обучения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Личностные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Метапредметные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Предметные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49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Комплекс результатов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Личностное развитие, формирование УУД.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Формирование УУД: регулятивных, коммуникативных, познавательных.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Результаты, представленные в подпрограмме «Чтение. Работа с текстом»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Достижения планируемых результатов по отдельным предметам.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0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Формы оценки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 подлежат итоговой оценке.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Достижения: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  как результат выполнения сконструированных диагностических задач (конкретный вид УУД);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 как инструментальная основа </a:t>
                      </a:r>
                      <a:r>
                        <a:rPr lang="ru-RU" sz="1400">
                          <a:latin typeface="Times New Roman" pitchFamily="18" charset="0"/>
                          <a:ea typeface="@Arial Unicode MS"/>
                          <a:cs typeface="Times New Roman" pitchFamily="18" charset="0"/>
                        </a:rPr>
                        <a:t>и как условие успешности выполнения учебных и учебно-практических задач средствами учебных предметов.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@Arial Unicode MS"/>
                          <a:cs typeface="Times New Roman" pitchFamily="18" charset="0"/>
                        </a:rPr>
                        <a:t>Традиционная система отметок по </a:t>
                      </a:r>
                      <a:r>
                        <a:rPr lang="ru-RU" sz="1400" dirty="0" smtClean="0">
                          <a:latin typeface="Times New Roman" pitchFamily="18" charset="0"/>
                          <a:ea typeface="@Arial Unicode MS"/>
                          <a:cs typeface="Times New Roman" pitchFamily="18" charset="0"/>
                        </a:rPr>
                        <a:t>5‑бал.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@Arial Unicode MS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ea typeface="@Arial Unicode MS"/>
                          <a:cs typeface="Times New Roman" pitchFamily="18" charset="0"/>
                        </a:rPr>
                        <a:t>шкале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160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Вид документального оформления оценки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Возможна 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текущая оценка - </a:t>
                      </a: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характеристика 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личностного развития с целью оптимизации личностного развития учащихся, либо для оказания специализированной помощи учащимся.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Данная информация должна быть </a:t>
                      </a:r>
                      <a:r>
                        <a:rPr lang="ru-RU" sz="1400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конфиденциальна.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Диагностическая карта.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3-х 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уровневый результат: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формировано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ч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астично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сформировано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не сформировано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Результат учитывается при выставлении отметки по конкретному предмету и описывается в качественной 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Характеристике 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 ученика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Табель успеваемости.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rot="10800000" flipV="1">
            <a:off x="2571736" y="214290"/>
            <a:ext cx="857256" cy="357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714744" y="285728"/>
            <a:ext cx="714380" cy="285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071934" y="214290"/>
            <a:ext cx="3357586" cy="357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1643049"/>
          <a:ext cx="8572559" cy="4958940"/>
        </p:xfrm>
        <a:graphic>
          <a:graphicData uri="http://schemas.openxmlformats.org/drawingml/2006/table">
            <a:tbl>
              <a:tblPr/>
              <a:tblGrid>
                <a:gridCol w="6101192"/>
                <a:gridCol w="772302"/>
                <a:gridCol w="849533"/>
                <a:gridCol w="849532"/>
              </a:tblGrid>
              <a:tr h="7858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Регулятивные УУД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Сформированы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Частично сформированы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Не сформированы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1. Организовывать своё рабочего места под руководством учителя.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2. Определять цель выполнения заданий на уроке под руководством учителя.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3. Проговаривать последовательность действий на уроке.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4. Использовать в своей деятельности простейшие приборы: линейки, треугольник и т.д.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5. Соотносить результат своей деятельности с целью работы и оценивать свою деятельность.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6. Учиться отличать верно выполненное задание от неверного.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8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Calibri"/>
                          <a:cs typeface="Times New Roman"/>
                        </a:rPr>
                        <a:t>Уровень </a:t>
                      </a:r>
                      <a:r>
                        <a:rPr lang="ru-RU" sz="1400" b="1" i="1" dirty="0" err="1">
                          <a:latin typeface="Times New Roman"/>
                          <a:ea typeface="Calibri"/>
                          <a:cs typeface="Times New Roman"/>
                        </a:rPr>
                        <a:t>сформированности</a:t>
                      </a:r>
                      <a:r>
                        <a:rPr lang="ru-RU" sz="1400" b="1" i="1" dirty="0">
                          <a:latin typeface="Times New Roman"/>
                          <a:ea typeface="Calibri"/>
                          <a:cs typeface="Times New Roman"/>
                        </a:rPr>
                        <a:t> -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85786" y="214290"/>
            <a:ext cx="7430496" cy="152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Характеристика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результатов формирования универсальных учебных действий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учащ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____   1 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класса_____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2" y="357165"/>
          <a:ext cx="8072495" cy="4100702"/>
        </p:xfrm>
        <a:graphic>
          <a:graphicData uri="http://schemas.openxmlformats.org/drawingml/2006/table">
            <a:tbl>
              <a:tblPr/>
              <a:tblGrid>
                <a:gridCol w="5857916"/>
                <a:gridCol w="785818"/>
                <a:gridCol w="714380"/>
                <a:gridCol w="714381"/>
              </a:tblGrid>
              <a:tr h="500067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            </a:t>
                      </a: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Познавательные  УУД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6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1. Отличать новое от уже известного с помощью учителя.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2.Ориентироваться в учебнике, понимать знаки, символы, модели, схемы.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54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3. Находить ответы на вопросы, используя учебник, свой жизненный опыт и информацию, полученную на уроке.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4. Сравнивать и группировать предметы и объекты на основе существенных признаков.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5. Подробно пересказывать небольшие тексты, определять их тему.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Calibri"/>
                          <a:cs typeface="Times New Roman"/>
                        </a:rPr>
                        <a:t>Уровень </a:t>
                      </a:r>
                      <a:r>
                        <a:rPr lang="ru-RU" sz="1800" b="1" i="1" dirty="0" err="1">
                          <a:latin typeface="Times New Roman"/>
                          <a:ea typeface="Calibri"/>
                          <a:cs typeface="Times New Roman"/>
                        </a:rPr>
                        <a:t>сформированности</a:t>
                      </a:r>
                      <a:r>
                        <a:rPr lang="ru-RU" sz="1800" b="1" i="1" dirty="0">
                          <a:latin typeface="Times New Roman"/>
                          <a:ea typeface="Calibri"/>
                          <a:cs typeface="Times New Roman"/>
                        </a:rPr>
                        <a:t> -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2" y="857232"/>
          <a:ext cx="7858181" cy="3601482"/>
        </p:xfrm>
        <a:graphic>
          <a:graphicData uri="http://schemas.openxmlformats.org/drawingml/2006/table">
            <a:tbl>
              <a:tblPr/>
              <a:tblGrid>
                <a:gridCol w="5500726"/>
                <a:gridCol w="785818"/>
                <a:gridCol w="785818"/>
                <a:gridCol w="785819"/>
              </a:tblGrid>
              <a:tr h="373289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            </a:t>
                      </a: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Коммуникативные   УУД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43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1. Слушать и понимать речь других.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65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2. Оформлять свою мысль в устной речи, отвечая на вопросы товарищей, учителя.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65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3. Соблюдать простейшие нормы речевого этикета.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3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4. Участвовать в парной и групповой работе.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3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Times New Roman"/>
                          <a:ea typeface="Calibri"/>
                          <a:cs typeface="Times New Roman"/>
                        </a:rPr>
                        <a:t>Уровень </a:t>
                      </a:r>
                      <a:r>
                        <a:rPr lang="ru-RU" sz="2000" b="1" i="1" dirty="0" err="1">
                          <a:latin typeface="Times New Roman"/>
                          <a:ea typeface="Calibri"/>
                          <a:cs typeface="Times New Roman"/>
                        </a:rPr>
                        <a:t>сформированности</a:t>
                      </a:r>
                      <a:r>
                        <a:rPr lang="ru-RU" sz="2000" b="1" i="1" dirty="0">
                          <a:latin typeface="Times New Roman"/>
                          <a:ea typeface="Calibri"/>
                          <a:cs typeface="Times New Roman"/>
                        </a:rPr>
                        <a:t> -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43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Классный руководитель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746" marR="63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Характеристика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уровня формирования  универсальных учебных действий 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окончание начальной школы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5" y="928670"/>
          <a:ext cx="8786872" cy="5899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19"/>
                <a:gridCol w="785818"/>
                <a:gridCol w="763146"/>
                <a:gridCol w="808489"/>
              </a:tblGrid>
              <a:tr h="357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УУД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Сформ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Сформ.частично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 </a:t>
                      </a:r>
                      <a:r>
                        <a:rPr lang="ru-RU" sz="1100" dirty="0" err="1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сформ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435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latin typeface="Times New Roman"/>
                          <a:ea typeface="Calibri"/>
                          <a:cs typeface="Times New Roman"/>
                        </a:rPr>
                        <a:t>Регулятивные действия  - организация учебной деятельности.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14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1. Принимать и сохранять учебную задачу.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8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2. Учитывать выделенные учителем ориентиры действия в новом учебном материале в сотрудничестве с учителем.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8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3. Планировать свои действия в соответствии с поставленной задачей и условиями её реализации, в том числе во внутреннем плане.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57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4. Учитывать установленные правила в планировании и контроле способа решения.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1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5. Осуществлять итоговый и пошаговый контроль по результату.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8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6. Оценивать правильность выполнения действия на уровне адекватной оценки соответствия  результатов требования данной задачи и заданной области.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8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7. Адекватно воспринимать предложения и оценку учителя, товарищей, родителей и других людей.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0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8. Различать способ и результат действий.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94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9. Вносить необходимые коррективы в действие после его завершения на основе его оценки и учёта характера сделанных ошибок, использовать предложения и оценки для создания нового, более совершенного результата, использовать запись в цифровой форме хода и результатов решения задачи, собственной звучащей речи на русском и английском языках.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8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10. Выполнять учебные действия в материализованной, гипермедийной, громкоречевой и умственной форме.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8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Calibri"/>
                          <a:cs typeface="Times New Roman"/>
                        </a:rPr>
                        <a:t>Итоговый результат по регулятивным действиям  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Calibri"/>
                          <a:cs typeface="Times New Roman"/>
                        </a:rPr>
                        <a:t> (%)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Результат целенаправленной работы с учащимися за 4 года по формированию УУД </a:t>
            </a:r>
            <a:b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на примере выпускной  параллели.</a:t>
            </a:r>
            <a:b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14553"/>
          <a:ext cx="8229600" cy="2714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331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Год  обучения 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2011-2012 </a:t>
                      </a:r>
                      <a:r>
                        <a:rPr lang="ru-RU" sz="16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уч.г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2012-2013 </a:t>
                      </a:r>
                      <a:r>
                        <a:rPr lang="ru-RU" sz="16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уч.г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2013-2014 </a:t>
                      </a:r>
                      <a:r>
                        <a:rPr lang="ru-RU" sz="16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уч.г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2014-2015 </a:t>
                      </a:r>
                      <a:r>
                        <a:rPr lang="ru-RU" sz="16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уч.г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25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Класс 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ru-RU" sz="20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кл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 кл.</a:t>
                      </a:r>
                      <a:endParaRPr lang="ru-RU" sz="20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 кл.</a:t>
                      </a:r>
                      <a:endParaRPr lang="ru-RU" sz="20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 </a:t>
                      </a:r>
                      <a:r>
                        <a:rPr lang="ru-RU" sz="20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кл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2526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Уровень </a:t>
                      </a:r>
                      <a:r>
                        <a:rPr lang="ru-RU" sz="2000" b="1" dirty="0" err="1">
                          <a:latin typeface="Times New Roman"/>
                          <a:ea typeface="Calibri"/>
                          <a:cs typeface="Times New Roman"/>
                        </a:rPr>
                        <a:t>сформированности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 УУД (</a:t>
                      </a:r>
                      <a:r>
                        <a:rPr lang="ru-RU" sz="2000" b="1" dirty="0" err="1">
                          <a:latin typeface="Times New Roman"/>
                          <a:ea typeface="Calibri"/>
                          <a:cs typeface="Times New Roman"/>
                        </a:rPr>
                        <a:t>в%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25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2000" b="1" dirty="0" err="1" smtClean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Рег.УУД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39,9%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58%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52%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76%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25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2000" b="1" dirty="0" err="1" smtClean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Позн</a:t>
                      </a:r>
                      <a:r>
                        <a:rPr lang="ru-RU" sz="2000" b="1" dirty="0" smtClean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УУД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31%</a:t>
                      </a:r>
                      <a:endParaRPr lang="ru-RU" sz="2000" b="1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64%</a:t>
                      </a:r>
                      <a:endParaRPr lang="ru-RU" sz="2000" b="1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63,5%</a:t>
                      </a:r>
                      <a:endParaRPr lang="ru-RU" sz="2000" b="1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74%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1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2000" b="1" dirty="0" err="1" smtClean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Ком.УУД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44%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58%</a:t>
                      </a:r>
                      <a:endParaRPr lang="ru-RU" sz="2000" b="1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58%</a:t>
                      </a:r>
                      <a:endParaRPr lang="ru-RU" sz="2000" b="1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80%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433654" cy="6143668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Формирование Познавательных УУД:</a:t>
            </a:r>
          </a:p>
          <a:p>
            <a:pPr algn="ctr"/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Самостоятельное выделение и формулирование познавательной цели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Этап: формирование новых знаний и умений.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Приём: «Работа с текстом» в группах, через выделение главного слова</a:t>
            </a:r>
          </a:p>
          <a:p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Поиск и выделение необходимой информации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Этап: открытие нового материала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Приём: «Расшифруй по картинкам»</a:t>
            </a:r>
          </a:p>
          <a:p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Осознанное и произвольное построение речевого высказывание в устной и письменной форме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Этап: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ервичное закрепление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Приём: «Схема»</a:t>
            </a:r>
          </a:p>
          <a:p>
            <a:pPr algn="ctr"/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Рефлексия способов и условий действия, контроль и оценка процесса и результатов деятельности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Этап: рефлексия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Использую интерактивное оборудование (пульты) с целью первичного закрепления</a:t>
            </a:r>
          </a:p>
          <a:p>
            <a:pPr algn="ctr"/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Смысловое чтение как осмысление цели чтения и выбор вида чтения в зависимости от цели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Этап: первичное закрепление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Приём: « Блиц-турнир»</a:t>
            </a:r>
          </a:p>
          <a:p>
            <a:endParaRPr lang="ru-RU" sz="3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427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895</Words>
  <Application>Microsoft Office PowerPoint</Application>
  <PresentationFormat>Экран (4:3)</PresentationFormat>
  <Paragraphs>145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Секция – Управление внедрением ФГОС в образовательной организации. </vt:lpstr>
      <vt:lpstr>ООПрограмма  НОО  2011-2015гг.</vt:lpstr>
      <vt:lpstr>  Осуществляется комплексный подход к оценке  результатов обучения.   </vt:lpstr>
      <vt:lpstr>Слайд 4</vt:lpstr>
      <vt:lpstr>Слайд 5</vt:lpstr>
      <vt:lpstr>Слайд 6</vt:lpstr>
      <vt:lpstr>   Характеристика уровня формирования  универсальных учебных действий  на окончание начальной школы </vt:lpstr>
      <vt:lpstr>Результат целенаправленной работы с учащимися за 4 года по формированию УУД   на примере выпускной  параллели. </vt:lpstr>
      <vt:lpstr>Слайд 9</vt:lpstr>
      <vt:lpstr>Задачи:</vt:lpstr>
    </vt:vector>
  </TitlesOfParts>
  <Company>МАОУ СШ№8/2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ООПрограмма  НОО  2011-2015гг.</dc:title>
  <dc:creator>Галина Васильевна</dc:creator>
  <cp:lastModifiedBy>Галина Васильевна</cp:lastModifiedBy>
  <cp:revision>44</cp:revision>
  <dcterms:created xsi:type="dcterms:W3CDTF">2015-03-14T07:46:10Z</dcterms:created>
  <dcterms:modified xsi:type="dcterms:W3CDTF">2016-02-27T09:04:23Z</dcterms:modified>
</cp:coreProperties>
</file>